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63747">
              <a:defRPr sz="1896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pc="-176" sz="17600"/>
            </a:lvl1pPr>
            <a:lvl2pPr algn="ctr" defTabSz="1733930">
              <a:lnSpc>
                <a:spcPct val="80000"/>
              </a:lnSpc>
              <a:defRPr spc="-176" sz="17600"/>
            </a:lvl2pPr>
            <a:lvl3pPr algn="ctr" defTabSz="1733930">
              <a:lnSpc>
                <a:spcPct val="80000"/>
              </a:lnSpc>
              <a:defRPr spc="-176" sz="17600"/>
            </a:lvl3pPr>
            <a:lvl4pPr algn="ctr" defTabSz="1733930">
              <a:lnSpc>
                <a:spcPct val="80000"/>
              </a:lnSpc>
              <a:defRPr spc="-176" sz="17600"/>
            </a:lvl4pPr>
            <a:lvl5pPr algn="ctr" defTabSz="1733930">
              <a:lnSpc>
                <a:spcPct val="80000"/>
              </a:lnSpc>
              <a:defRPr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34396">
              <a:defRPr sz="2812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98968">
              <a:defRPr sz="204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b="0"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63747">
              <a:defRPr sz="1896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b="0" sz="3400"/>
            </a:lvl5pPr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pc="-119" sz="6000"/>
            </a:lvl1pPr>
          </a:lstStyle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34396">
              <a:defRPr sz="2812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/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/>
            <a:r>
              <a:t>프레젠테이션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defTabSz="415431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4" strike="noStrike" sz="8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ngus000901@naver.com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jpeg"/><Relationship Id="rId14" Type="http://schemas.openxmlformats.org/officeDocument/2006/relationships/image" Target="../media/image18.jpeg"/><Relationship Id="rId15" Type="http://schemas.openxmlformats.org/officeDocument/2006/relationships/image" Target="../media/image19.jpeg"/><Relationship Id="rId16" Type="http://schemas.openxmlformats.org/officeDocument/2006/relationships/image" Target="../media/image20.jpeg"/><Relationship Id="rId17" Type="http://schemas.openxmlformats.org/officeDocument/2006/relationships/image" Target="../media/image21.jpeg"/><Relationship Id="rId18" Type="http://schemas.openxmlformats.org/officeDocument/2006/relationships/image" Target="../media/image22.jpeg"/><Relationship Id="rId19" Type="http://schemas.openxmlformats.org/officeDocument/2006/relationships/image" Target="../media/image23.jpeg"/><Relationship Id="rId20" Type="http://schemas.openxmlformats.org/officeDocument/2006/relationships/image" Target="../media/image24.jpeg"/><Relationship Id="rId21" Type="http://schemas.openxmlformats.org/officeDocument/2006/relationships/image" Target="../media/image25.jpeg"/><Relationship Id="rId22" Type="http://schemas.openxmlformats.org/officeDocument/2006/relationships/image" Target="../media/image26.jpeg"/><Relationship Id="rId23" Type="http://schemas.openxmlformats.org/officeDocument/2006/relationships/image" Target="../media/image27.jpeg"/><Relationship Id="rId24" Type="http://schemas.openxmlformats.org/officeDocument/2006/relationships/image" Target="../media/image28.jpeg"/><Relationship Id="rId25" Type="http://schemas.openxmlformats.org/officeDocument/2006/relationships/image" Target="../media/image29.jpeg"/><Relationship Id="rId26" Type="http://schemas.openxmlformats.org/officeDocument/2006/relationships/image" Target="../media/image30.jpeg"/><Relationship Id="rId27" Type="http://schemas.openxmlformats.org/officeDocument/2006/relationships/image" Target="../media/image31.jpeg"/><Relationship Id="rId28" Type="http://schemas.openxmlformats.org/officeDocument/2006/relationships/image" Target="../media/image32.jpeg"/><Relationship Id="rId29" Type="http://schemas.openxmlformats.org/officeDocument/2006/relationships/image" Target="../media/image33.jpeg"/><Relationship Id="rId30" Type="http://schemas.openxmlformats.org/officeDocument/2006/relationships/image" Target="../media/image34.jpeg"/><Relationship Id="rId31" Type="http://schemas.openxmlformats.org/officeDocument/2006/relationships/image" Target="../media/image3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타원형"/>
          <p:cNvSpPr/>
          <p:nvPr/>
        </p:nvSpPr>
        <p:spPr>
          <a:xfrm>
            <a:off x="1341680" y="174482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1"/>
          <p:cNvSpPr txBox="1"/>
          <p:nvPr/>
        </p:nvSpPr>
        <p:spPr>
          <a:xfrm>
            <a:off x="1389206" y="1753640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53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155" name="직사각형"/>
          <p:cNvSpPr/>
          <p:nvPr/>
        </p:nvSpPr>
        <p:spPr>
          <a:xfrm>
            <a:off x="816181" y="2705926"/>
            <a:ext cx="4826030" cy="15116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" name="직사각형"/>
          <p:cNvSpPr/>
          <p:nvPr/>
        </p:nvSpPr>
        <p:spPr>
          <a:xfrm>
            <a:off x="766650" y="6364410"/>
            <a:ext cx="2184249" cy="13252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" name="직사각형"/>
          <p:cNvSpPr/>
          <p:nvPr/>
        </p:nvSpPr>
        <p:spPr>
          <a:xfrm>
            <a:off x="4812880" y="473394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직사각형"/>
          <p:cNvSpPr/>
          <p:nvPr/>
        </p:nvSpPr>
        <p:spPr>
          <a:xfrm>
            <a:off x="3388749" y="6371054"/>
            <a:ext cx="2261893" cy="13252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" name="선"/>
          <p:cNvSpPr/>
          <p:nvPr/>
        </p:nvSpPr>
        <p:spPr>
          <a:xfrm>
            <a:off x="805098" y="2991127"/>
            <a:ext cx="484819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160" name="# 커뮤니티"/>
          <p:cNvSpPr txBox="1"/>
          <p:nvPr/>
        </p:nvSpPr>
        <p:spPr>
          <a:xfrm>
            <a:off x="795757" y="2737556"/>
            <a:ext cx="721293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커뮤니티</a:t>
            </a:r>
          </a:p>
        </p:txBody>
      </p:sp>
      <p:sp>
        <p:nvSpPr>
          <p:cNvPr id="161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162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163" name="# 금주 영화 순위"/>
          <p:cNvSpPr txBox="1"/>
          <p:nvPr/>
        </p:nvSpPr>
        <p:spPr>
          <a:xfrm>
            <a:off x="708008" y="4349786"/>
            <a:ext cx="106968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금주 영화 순위</a:t>
            </a:r>
          </a:p>
        </p:txBody>
      </p:sp>
      <p:sp>
        <p:nvSpPr>
          <p:cNvPr id="164" name="선"/>
          <p:cNvSpPr/>
          <p:nvPr/>
        </p:nvSpPr>
        <p:spPr>
          <a:xfrm>
            <a:off x="759877" y="6564197"/>
            <a:ext cx="219779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165" name="선"/>
          <p:cNvSpPr/>
          <p:nvPr/>
        </p:nvSpPr>
        <p:spPr>
          <a:xfrm>
            <a:off x="3381976" y="6570840"/>
            <a:ext cx="227543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166" name="# 공지사항"/>
          <p:cNvSpPr txBox="1"/>
          <p:nvPr/>
        </p:nvSpPr>
        <p:spPr>
          <a:xfrm>
            <a:off x="750062" y="6347606"/>
            <a:ext cx="721293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공지사항</a:t>
            </a:r>
          </a:p>
        </p:txBody>
      </p:sp>
      <p:sp>
        <p:nvSpPr>
          <p:cNvPr id="167" name="# 최신글"/>
          <p:cNvSpPr txBox="1"/>
          <p:nvPr/>
        </p:nvSpPr>
        <p:spPr>
          <a:xfrm>
            <a:off x="3376556" y="6347606"/>
            <a:ext cx="58946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최신글</a:t>
            </a:r>
          </a:p>
        </p:txBody>
      </p:sp>
      <p:sp>
        <p:nvSpPr>
          <p:cNvPr id="168" name="타원형"/>
          <p:cNvSpPr/>
          <p:nvPr/>
        </p:nvSpPr>
        <p:spPr>
          <a:xfrm>
            <a:off x="5212350" y="174482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2"/>
          <p:cNvSpPr txBox="1"/>
          <p:nvPr/>
        </p:nvSpPr>
        <p:spPr>
          <a:xfrm>
            <a:off x="5259875" y="1753640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70" name="타원형"/>
          <p:cNvSpPr/>
          <p:nvPr/>
        </p:nvSpPr>
        <p:spPr>
          <a:xfrm>
            <a:off x="588129" y="254676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3"/>
          <p:cNvSpPr txBox="1"/>
          <p:nvPr/>
        </p:nvSpPr>
        <p:spPr>
          <a:xfrm>
            <a:off x="635655" y="255557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72" name="타원형"/>
          <p:cNvSpPr/>
          <p:nvPr/>
        </p:nvSpPr>
        <p:spPr>
          <a:xfrm>
            <a:off x="588129" y="466982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4"/>
          <p:cNvSpPr txBox="1"/>
          <p:nvPr/>
        </p:nvSpPr>
        <p:spPr>
          <a:xfrm>
            <a:off x="635655" y="467863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74" name="타원형"/>
          <p:cNvSpPr/>
          <p:nvPr/>
        </p:nvSpPr>
        <p:spPr>
          <a:xfrm>
            <a:off x="588129" y="610945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b="1" sz="2200">
                <a:solidFill>
                  <a:srgbClr val="FFFFFF"/>
                </a:solidFill>
              </a:defRPr>
            </a:pPr>
          </a:p>
        </p:txBody>
      </p:sp>
      <p:sp>
        <p:nvSpPr>
          <p:cNvPr id="175" name="5"/>
          <p:cNvSpPr txBox="1"/>
          <p:nvPr/>
        </p:nvSpPr>
        <p:spPr>
          <a:xfrm>
            <a:off x="635655" y="6112019"/>
            <a:ext cx="175617" cy="2895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b="1"/>
            </a:lvl1pPr>
          </a:lstStyle>
          <a:p>
            <a:pPr/>
            <a:r>
              <a:t>5</a:t>
            </a:r>
          </a:p>
        </p:txBody>
      </p:sp>
      <p:sp>
        <p:nvSpPr>
          <p:cNvPr id="176" name="타원형"/>
          <p:cNvSpPr/>
          <p:nvPr/>
        </p:nvSpPr>
        <p:spPr>
          <a:xfrm>
            <a:off x="5546681" y="6143130"/>
            <a:ext cx="270670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6"/>
          <p:cNvSpPr txBox="1"/>
          <p:nvPr/>
        </p:nvSpPr>
        <p:spPr>
          <a:xfrm>
            <a:off x="5594207" y="615194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178" name="직사각형"/>
          <p:cNvSpPr/>
          <p:nvPr/>
        </p:nvSpPr>
        <p:spPr>
          <a:xfrm>
            <a:off x="3801032" y="4716025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직사각형"/>
          <p:cNvSpPr/>
          <p:nvPr/>
        </p:nvSpPr>
        <p:spPr>
          <a:xfrm>
            <a:off x="2789165" y="4713005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직사각형"/>
          <p:cNvSpPr/>
          <p:nvPr/>
        </p:nvSpPr>
        <p:spPr>
          <a:xfrm>
            <a:off x="1777316" y="471300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직사각형"/>
          <p:cNvSpPr/>
          <p:nvPr/>
        </p:nvSpPr>
        <p:spPr>
          <a:xfrm>
            <a:off x="823755" y="471300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aphicFrame>
        <p:nvGraphicFramePr>
          <p:cNvPr id="182" name="표"/>
          <p:cNvGraphicFramePr/>
          <p:nvPr/>
        </p:nvGraphicFramePr>
        <p:xfrm>
          <a:off x="6830227" y="2049917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769638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1. HOME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6963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해당 페이지로 이동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(영화소개 : 2P , 커뮤니티 : 4P, 게시판 : 5P , 마이페이지 : 10P)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6372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로그인 페이지로 이동 (PPT 6페이지)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16907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최신순으로 정렬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7개 정렬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- 클릭 시 커뮤니티 목록 페이지로 이동 (PPT 6페이지)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77561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영화 포스터 출력
- 클릭 시 해당 영화 소개 페이지로 이동 (PPT 3페이지)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76067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최신순으로 정렬
- ‘+더보기’ 클릭 시 공지사항 페이지로 이동 (PPT 10페이지)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6473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+더보기’ 클릭 시 게시판 페이지의 최신 목록으로 이동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(PPT 5페이지)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83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184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185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186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187" name="1. 신동덤 니플러 뱃지로 라이온킹 오티 구합니다."/>
          <p:cNvSpPr txBox="1"/>
          <p:nvPr/>
        </p:nvSpPr>
        <p:spPr>
          <a:xfrm>
            <a:off x="895367" y="3070577"/>
            <a:ext cx="2995254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1. 신동덤 니플러 뱃지로 라이온킹 오티 구합니다.</a:t>
            </a:r>
          </a:p>
        </p:txBody>
      </p:sp>
      <p:sp>
        <p:nvSpPr>
          <p:cNvPr id="188" name="2. 닥터스트레인지 굿즈 교환하실 분~"/>
          <p:cNvSpPr txBox="1"/>
          <p:nvPr/>
        </p:nvSpPr>
        <p:spPr>
          <a:xfrm>
            <a:off x="899747" y="3388363"/>
            <a:ext cx="230046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2. 닥터스트레인지 굿즈 교환하실 분~</a:t>
            </a:r>
          </a:p>
        </p:txBody>
      </p:sp>
      <p:sp>
        <p:nvSpPr>
          <p:cNvPr id="189" name="3. 메가박스 포토티켓 나눔해드립니다."/>
          <p:cNvSpPr txBox="1"/>
          <p:nvPr/>
        </p:nvSpPr>
        <p:spPr>
          <a:xfrm>
            <a:off x="904954" y="3706149"/>
            <a:ext cx="234084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3. 메가박스 포토티켓 나눔해드립니다.</a:t>
            </a:r>
          </a:p>
        </p:txBody>
      </p:sp>
      <p:sp>
        <p:nvSpPr>
          <p:cNvPr id="190" name="+더보기"/>
          <p:cNvSpPr txBox="1"/>
          <p:nvPr/>
        </p:nvSpPr>
        <p:spPr>
          <a:xfrm>
            <a:off x="5070781" y="2737556"/>
            <a:ext cx="55380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191" name="+더보기"/>
          <p:cNvSpPr txBox="1"/>
          <p:nvPr/>
        </p:nvSpPr>
        <p:spPr>
          <a:xfrm>
            <a:off x="2387221" y="6358060"/>
            <a:ext cx="55380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192" name="+더보기"/>
          <p:cNvSpPr txBox="1"/>
          <p:nvPr/>
        </p:nvSpPr>
        <p:spPr>
          <a:xfrm>
            <a:off x="5122557" y="6345797"/>
            <a:ext cx="55380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450" y="4706655"/>
            <a:ext cx="850885" cy="1212963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7687" y="4706655"/>
            <a:ext cx="850885" cy="1223965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2815" y="4706655"/>
            <a:ext cx="849848" cy="1223965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4682" y="4706655"/>
            <a:ext cx="865603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06530" y="4706655"/>
            <a:ext cx="875486" cy="1250695"/>
          </a:xfrm>
          <a:prstGeom prst="rect">
            <a:avLst/>
          </a:prstGeom>
          <a:ln w="3175">
            <a:miter lim="400000"/>
          </a:ln>
        </p:spPr>
      </p:pic>
      <p:sp>
        <p:nvSpPr>
          <p:cNvPr id="198" name="1. 비밀번호 변경하는 방법"/>
          <p:cNvSpPr txBox="1"/>
          <p:nvPr/>
        </p:nvSpPr>
        <p:spPr>
          <a:xfrm>
            <a:off x="819785" y="6639963"/>
            <a:ext cx="1639351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1. 비밀번호 변경하는 방법</a:t>
            </a:r>
          </a:p>
        </p:txBody>
      </p:sp>
      <p:sp>
        <p:nvSpPr>
          <p:cNvPr id="199" name="2. 닉네임 변경하는 방법"/>
          <p:cNvSpPr txBox="1"/>
          <p:nvPr/>
        </p:nvSpPr>
        <p:spPr>
          <a:xfrm>
            <a:off x="817965" y="6904705"/>
            <a:ext cx="1507524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2. 닉네임 변경하는 방법</a:t>
            </a:r>
          </a:p>
        </p:txBody>
      </p:sp>
      <p:sp>
        <p:nvSpPr>
          <p:cNvPr id="200" name=".…"/>
          <p:cNvSpPr txBox="1"/>
          <p:nvPr/>
        </p:nvSpPr>
        <p:spPr>
          <a:xfrm>
            <a:off x="1575960" y="7120432"/>
            <a:ext cx="127001" cy="583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 sz="1200"/>
            </a:pPr>
            <a:r>
              <a:t>.</a:t>
            </a:r>
          </a:p>
          <a:p>
            <a:pPr>
              <a:defRPr sz="1200"/>
            </a:pPr>
            <a:r>
              <a:t>.</a:t>
            </a:r>
          </a:p>
          <a:p>
            <a:pPr>
              <a:defRPr sz="1200"/>
            </a:pPr>
            <a:r>
              <a:t>.</a:t>
            </a:r>
          </a:p>
        </p:txBody>
      </p:sp>
      <p:sp>
        <p:nvSpPr>
          <p:cNvPr id="201" name="1. 천우희 최근 셀카 보신 분~"/>
          <p:cNvSpPr txBox="1"/>
          <p:nvPr/>
        </p:nvSpPr>
        <p:spPr>
          <a:xfrm>
            <a:off x="3532206" y="6639963"/>
            <a:ext cx="181552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1. 천우희 최근 셀카 보신 분~</a:t>
            </a:r>
          </a:p>
        </p:txBody>
      </p:sp>
      <p:sp>
        <p:nvSpPr>
          <p:cNvPr id="202" name="2. 이 광고 아는 사람?"/>
          <p:cNvSpPr txBox="1"/>
          <p:nvPr/>
        </p:nvSpPr>
        <p:spPr>
          <a:xfrm>
            <a:off x="3534638" y="6894677"/>
            <a:ext cx="1370974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2. 이 광고 아는 사람?</a:t>
            </a:r>
          </a:p>
        </p:txBody>
      </p:sp>
      <p:sp>
        <p:nvSpPr>
          <p:cNvPr id="203" name=".…"/>
          <p:cNvSpPr txBox="1"/>
          <p:nvPr/>
        </p:nvSpPr>
        <p:spPr>
          <a:xfrm>
            <a:off x="4205027" y="7120432"/>
            <a:ext cx="127001" cy="583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 sz="1200"/>
            </a:pPr>
            <a:r>
              <a:t>.</a:t>
            </a:r>
          </a:p>
          <a:p>
            <a:pPr>
              <a:defRPr sz="1200"/>
            </a:pPr>
            <a:r>
              <a:t>.</a:t>
            </a:r>
          </a:p>
          <a:p>
            <a:pPr>
              <a:defRPr sz="1200"/>
            </a:pP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직사각형"/>
          <p:cNvSpPr/>
          <p:nvPr/>
        </p:nvSpPr>
        <p:spPr>
          <a:xfrm>
            <a:off x="274290" y="455965"/>
            <a:ext cx="5859260" cy="88416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3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44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645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646" name="직사각형"/>
          <p:cNvSpPr/>
          <p:nvPr/>
        </p:nvSpPr>
        <p:spPr>
          <a:xfrm>
            <a:off x="483488" y="1533247"/>
            <a:ext cx="5440863" cy="75590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7" name="선"/>
          <p:cNvSpPr/>
          <p:nvPr/>
        </p:nvSpPr>
        <p:spPr>
          <a:xfrm>
            <a:off x="489758" y="2031234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48" name="선"/>
          <p:cNvSpPr/>
          <p:nvPr/>
        </p:nvSpPr>
        <p:spPr>
          <a:xfrm>
            <a:off x="489758" y="2474191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49" name="[스포] &lt;스프링 블라썸&gt; 시사회 후기"/>
          <p:cNvSpPr txBox="1"/>
          <p:nvPr/>
        </p:nvSpPr>
        <p:spPr>
          <a:xfrm>
            <a:off x="571459" y="1655373"/>
            <a:ext cx="22119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[스포] &lt;스프링 블라썸&gt; 시사회 후기</a:t>
            </a:r>
          </a:p>
        </p:txBody>
      </p:sp>
      <p:sp>
        <p:nvSpPr>
          <p:cNvPr id="650" name="눈누난나"/>
          <p:cNvSpPr txBox="1"/>
          <p:nvPr/>
        </p:nvSpPr>
        <p:spPr>
          <a:xfrm>
            <a:off x="584110" y="2130369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눈누난나</a:t>
            </a:r>
          </a:p>
        </p:txBody>
      </p:sp>
      <p:sp>
        <p:nvSpPr>
          <p:cNvPr id="651" name="2022.04.23   16:39"/>
          <p:cNvSpPr txBox="1"/>
          <p:nvPr/>
        </p:nvSpPr>
        <p:spPr>
          <a:xfrm>
            <a:off x="1286570" y="2138853"/>
            <a:ext cx="1337904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2022.04.23   16:39</a:t>
            </a:r>
          </a:p>
        </p:txBody>
      </p:sp>
      <p:sp>
        <p:nvSpPr>
          <p:cNvPr id="652" name="조회17"/>
          <p:cNvSpPr txBox="1"/>
          <p:nvPr/>
        </p:nvSpPr>
        <p:spPr>
          <a:xfrm>
            <a:off x="4838629" y="2138853"/>
            <a:ext cx="50000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조회17</a:t>
            </a:r>
          </a:p>
        </p:txBody>
      </p:sp>
      <p:sp>
        <p:nvSpPr>
          <p:cNvPr id="653" name="댓글3"/>
          <p:cNvSpPr txBox="1"/>
          <p:nvPr/>
        </p:nvSpPr>
        <p:spPr>
          <a:xfrm>
            <a:off x="5423702" y="2143069"/>
            <a:ext cx="415274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댓글3</a:t>
            </a:r>
          </a:p>
        </p:txBody>
      </p:sp>
      <p:sp>
        <p:nvSpPr>
          <p:cNvPr id="654" name="본문 내용 예시…"/>
          <p:cNvSpPr txBox="1"/>
          <p:nvPr/>
        </p:nvSpPr>
        <p:spPr>
          <a:xfrm>
            <a:off x="522221" y="3084506"/>
            <a:ext cx="5363397" cy="2886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/>
            </a:pPr>
            <a:r>
              <a:t>본문 내용 예시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스프링 블라썸은 있는 그대로 신선한 느낌을 준 영화입니다.</a:t>
            </a:r>
          </a:p>
          <a:p>
            <a:pPr algn="l">
              <a:defRPr sz="1200"/>
            </a:pPr>
            <a:r>
              <a:t>수잔 랭동 감독이 직접 수잔 역을 연기하여 그 의미를 더하고 있고, 수잔의 이야기를 통해 </a:t>
            </a:r>
          </a:p>
          <a:p>
            <a:pPr algn="l">
              <a:defRPr sz="1200"/>
            </a:pPr>
            <a:r>
              <a:t>청춘의 감성, 소녀의 마음을 표현하고 있습니다.</a:t>
            </a:r>
          </a:p>
          <a:p>
            <a:pPr algn="l">
              <a:defRPr sz="1200"/>
            </a:pPr>
            <a:r>
              <a:t>프랑스를 배경으로 하고 있으면서 프렌치 인사, 프랑스식 문화 같은 것을 이 영화를 통해 </a:t>
            </a:r>
          </a:p>
          <a:p>
            <a:pPr algn="l">
              <a:defRPr sz="1200"/>
            </a:pPr>
            <a:r>
              <a:t>볼 수 있어서 좋았네요.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또 감독이 연출하면서 연기를 동시에 하고 있는데, 보여줄 것을 딱 잘라서 보여주고 있는 </a:t>
            </a:r>
          </a:p>
          <a:p>
            <a:pPr algn="l">
              <a:defRPr sz="1200"/>
            </a:pPr>
            <a:r>
              <a:t>시원시원한 컷은 첫 작품이라고 보기 어려울 정도로 대단합니다. </a:t>
            </a:r>
          </a:p>
          <a:p>
            <a:pPr algn="l">
              <a:defRPr sz="1200"/>
            </a:pPr>
            <a:r>
              <a:t>각본 역시 영화 내의 수잔의 나이에 만들어지기 시작한 것이라 생생한 느낌을 준 것 같습니</a:t>
            </a:r>
          </a:p>
          <a:p>
            <a:pPr algn="l">
              <a:defRPr sz="1200"/>
            </a:pPr>
            <a:r>
              <a:t>다.</a:t>
            </a:r>
          </a:p>
          <a:p>
            <a:pPr algn="l">
              <a:defRPr sz="1200"/>
            </a:pPr>
          </a:p>
          <a:p>
            <a:pPr algn="l">
              <a:defRPr sz="1200"/>
            </a:pPr>
          </a:p>
        </p:txBody>
      </p:sp>
      <p:sp>
        <p:nvSpPr>
          <p:cNvPr id="655" name="타원형"/>
          <p:cNvSpPr/>
          <p:nvPr/>
        </p:nvSpPr>
        <p:spPr>
          <a:xfrm>
            <a:off x="3432690" y="839206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6" name="3"/>
          <p:cNvSpPr txBox="1"/>
          <p:nvPr/>
        </p:nvSpPr>
        <p:spPr>
          <a:xfrm>
            <a:off x="3480215" y="8400883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657" name="영화소개"/>
          <p:cNvSpPr txBox="1"/>
          <p:nvPr/>
        </p:nvSpPr>
        <p:spPr>
          <a:xfrm>
            <a:off x="1616772" y="765840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658" name="커뮤니티"/>
          <p:cNvSpPr txBox="1"/>
          <p:nvPr/>
        </p:nvSpPr>
        <p:spPr>
          <a:xfrm>
            <a:off x="2476807" y="771364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659" name="게시판"/>
          <p:cNvSpPr txBox="1"/>
          <p:nvPr/>
        </p:nvSpPr>
        <p:spPr>
          <a:xfrm>
            <a:off x="3336841" y="748872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660" name="마이페이지"/>
          <p:cNvSpPr txBox="1"/>
          <p:nvPr/>
        </p:nvSpPr>
        <p:spPr>
          <a:xfrm>
            <a:off x="4065050" y="765840"/>
            <a:ext cx="726017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graphicFrame>
        <p:nvGraphicFramePr>
          <p:cNvPr id="661" name="표"/>
          <p:cNvGraphicFramePr/>
          <p:nvPr/>
        </p:nvGraphicFramePr>
        <p:xfrm>
          <a:off x="6675046" y="1719131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08608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10. 나의 게시글 수정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9825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제목, 본문 내용 수정 가능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1035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댓글의 댓글 (대댓글)은 드롭다운 형식으로 펼쳐서 확인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최신순으로 댓글 정렬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1035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적용버튼 클릭 시 마이페이지 &gt; 나의 게시글 페이지로 이동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본문 제목이 변경되었다면 나의 게시글 페이지에서 확인 가능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662" name="타원형"/>
          <p:cNvSpPr/>
          <p:nvPr/>
        </p:nvSpPr>
        <p:spPr>
          <a:xfrm>
            <a:off x="2830683" y="160533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3" name="1"/>
          <p:cNvSpPr txBox="1"/>
          <p:nvPr/>
        </p:nvSpPr>
        <p:spPr>
          <a:xfrm>
            <a:off x="2878209" y="161414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664" name="직사각형"/>
          <p:cNvSpPr/>
          <p:nvPr/>
        </p:nvSpPr>
        <p:spPr>
          <a:xfrm>
            <a:off x="2512114" y="8633880"/>
            <a:ext cx="907807" cy="2820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적용"/>
          <p:cNvSpPr txBox="1"/>
          <p:nvPr/>
        </p:nvSpPr>
        <p:spPr>
          <a:xfrm>
            <a:off x="2800748" y="8652930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적용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8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69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670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671" name="선"/>
          <p:cNvSpPr/>
          <p:nvPr/>
        </p:nvSpPr>
        <p:spPr>
          <a:xfrm>
            <a:off x="299566" y="2941191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72" name="공지사항"/>
          <p:cNvSpPr txBox="1"/>
          <p:nvPr/>
        </p:nvSpPr>
        <p:spPr>
          <a:xfrm>
            <a:off x="2792251" y="2521416"/>
            <a:ext cx="726018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공지사항</a:t>
            </a:r>
          </a:p>
        </p:txBody>
      </p:sp>
      <p:sp>
        <p:nvSpPr>
          <p:cNvPr id="673" name="직사각형"/>
          <p:cNvSpPr/>
          <p:nvPr/>
        </p:nvSpPr>
        <p:spPr>
          <a:xfrm>
            <a:off x="668954" y="3316919"/>
            <a:ext cx="2074146" cy="111821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4" name="이미지"/>
          <p:cNvSpPr txBox="1"/>
          <p:nvPr/>
        </p:nvSpPr>
        <p:spPr>
          <a:xfrm>
            <a:off x="1474844" y="3753680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이미지</a:t>
            </a:r>
          </a:p>
        </p:txBody>
      </p:sp>
      <p:sp>
        <p:nvSpPr>
          <p:cNvPr id="675" name="닉네임 변경하는 방법"/>
          <p:cNvSpPr txBox="1"/>
          <p:nvPr/>
        </p:nvSpPr>
        <p:spPr>
          <a:xfrm>
            <a:off x="878103" y="4538865"/>
            <a:ext cx="1655848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닉네임 변경하는 방법</a:t>
            </a:r>
          </a:p>
        </p:txBody>
      </p:sp>
      <p:sp>
        <p:nvSpPr>
          <p:cNvPr id="676" name="직사각형"/>
          <p:cNvSpPr/>
          <p:nvPr/>
        </p:nvSpPr>
        <p:spPr>
          <a:xfrm>
            <a:off x="3352096" y="3304280"/>
            <a:ext cx="2074146" cy="11182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7" name="이미지"/>
          <p:cNvSpPr txBox="1"/>
          <p:nvPr/>
        </p:nvSpPr>
        <p:spPr>
          <a:xfrm>
            <a:off x="4157986" y="3741042"/>
            <a:ext cx="46236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이미지</a:t>
            </a:r>
          </a:p>
        </p:txBody>
      </p:sp>
      <p:sp>
        <p:nvSpPr>
          <p:cNvPr id="678" name="비밀번호 변경하는 방법"/>
          <p:cNvSpPr txBox="1"/>
          <p:nvPr/>
        </p:nvSpPr>
        <p:spPr>
          <a:xfrm>
            <a:off x="3478854" y="4526226"/>
            <a:ext cx="1820630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비밀번호 변경하는 방법</a:t>
            </a:r>
          </a:p>
        </p:txBody>
      </p:sp>
      <p:sp>
        <p:nvSpPr>
          <p:cNvPr id="679" name="직사각형"/>
          <p:cNvSpPr/>
          <p:nvPr/>
        </p:nvSpPr>
        <p:spPr>
          <a:xfrm>
            <a:off x="668954" y="5074258"/>
            <a:ext cx="2074146" cy="11182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0" name="이미지"/>
          <p:cNvSpPr txBox="1"/>
          <p:nvPr/>
        </p:nvSpPr>
        <p:spPr>
          <a:xfrm>
            <a:off x="1474844" y="5511019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이미지</a:t>
            </a:r>
          </a:p>
        </p:txBody>
      </p:sp>
      <p:sp>
        <p:nvSpPr>
          <p:cNvPr id="681" name="즐겨찾기 보는 방법"/>
          <p:cNvSpPr txBox="1"/>
          <p:nvPr/>
        </p:nvSpPr>
        <p:spPr>
          <a:xfrm>
            <a:off x="960494" y="6296204"/>
            <a:ext cx="1491066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즐겨찾기 보는 방법</a:t>
            </a:r>
          </a:p>
        </p:txBody>
      </p:sp>
      <p:sp>
        <p:nvSpPr>
          <p:cNvPr id="682" name="직사각형"/>
          <p:cNvSpPr/>
          <p:nvPr/>
        </p:nvSpPr>
        <p:spPr>
          <a:xfrm>
            <a:off x="3352096" y="5074875"/>
            <a:ext cx="2074146" cy="11182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3" name="이미지"/>
          <p:cNvSpPr txBox="1"/>
          <p:nvPr/>
        </p:nvSpPr>
        <p:spPr>
          <a:xfrm>
            <a:off x="4157986" y="5511636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이미지</a:t>
            </a:r>
          </a:p>
        </p:txBody>
      </p:sp>
      <p:sp>
        <p:nvSpPr>
          <p:cNvPr id="684" name="게시글 삭제하는 방법"/>
          <p:cNvSpPr txBox="1"/>
          <p:nvPr/>
        </p:nvSpPr>
        <p:spPr>
          <a:xfrm>
            <a:off x="3561245" y="6296821"/>
            <a:ext cx="1655848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게시글 삭제하는 방법</a:t>
            </a:r>
          </a:p>
        </p:txBody>
      </p:sp>
      <p:sp>
        <p:nvSpPr>
          <p:cNvPr id="685" name="직사각형"/>
          <p:cNvSpPr/>
          <p:nvPr/>
        </p:nvSpPr>
        <p:spPr>
          <a:xfrm>
            <a:off x="2645195" y="7491453"/>
            <a:ext cx="1020130" cy="3086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6" name="더 불러오기"/>
          <p:cNvSpPr txBox="1"/>
          <p:nvPr/>
        </p:nvSpPr>
        <p:spPr>
          <a:xfrm>
            <a:off x="2712610" y="7523630"/>
            <a:ext cx="885301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더 불러오기</a:t>
            </a:r>
          </a:p>
        </p:txBody>
      </p:sp>
      <p:graphicFrame>
        <p:nvGraphicFramePr>
          <p:cNvPr id="687" name="표"/>
          <p:cNvGraphicFramePr/>
          <p:nvPr/>
        </p:nvGraphicFramePr>
        <p:xfrm>
          <a:off x="6841128" y="1636201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51955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11. 공지사항 목록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1955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해당 글의 이미지와 제목으로 구성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선택하면 공지사항 본문 페이지로 이동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한 페이지에 4개 혹은 6개로 구성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51955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선택하면 4개씩 추가됨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688" name="타원형"/>
          <p:cNvSpPr/>
          <p:nvPr/>
        </p:nvSpPr>
        <p:spPr>
          <a:xfrm>
            <a:off x="486176" y="316129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9" name="1"/>
          <p:cNvSpPr txBox="1"/>
          <p:nvPr/>
        </p:nvSpPr>
        <p:spPr>
          <a:xfrm>
            <a:off x="533702" y="317010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690" name="타원형"/>
          <p:cNvSpPr/>
          <p:nvPr/>
        </p:nvSpPr>
        <p:spPr>
          <a:xfrm>
            <a:off x="2495775" y="727884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1" name="2"/>
          <p:cNvSpPr txBox="1"/>
          <p:nvPr/>
        </p:nvSpPr>
        <p:spPr>
          <a:xfrm>
            <a:off x="2543301" y="728765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692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693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694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695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8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99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700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701" name="선"/>
          <p:cNvSpPr/>
          <p:nvPr/>
        </p:nvSpPr>
        <p:spPr>
          <a:xfrm>
            <a:off x="299566" y="2941191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02" name="공지사항"/>
          <p:cNvSpPr txBox="1"/>
          <p:nvPr/>
        </p:nvSpPr>
        <p:spPr>
          <a:xfrm>
            <a:off x="2792251" y="2521416"/>
            <a:ext cx="726018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공지사항</a:t>
            </a:r>
          </a:p>
        </p:txBody>
      </p:sp>
      <p:sp>
        <p:nvSpPr>
          <p:cNvPr id="703" name="직사각형"/>
          <p:cNvSpPr/>
          <p:nvPr/>
        </p:nvSpPr>
        <p:spPr>
          <a:xfrm>
            <a:off x="1618778" y="3202944"/>
            <a:ext cx="3220837" cy="14916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4" name="이미지"/>
          <p:cNvSpPr txBox="1"/>
          <p:nvPr/>
        </p:nvSpPr>
        <p:spPr>
          <a:xfrm>
            <a:off x="2998013" y="3826420"/>
            <a:ext cx="46236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이미지</a:t>
            </a:r>
          </a:p>
        </p:txBody>
      </p:sp>
      <p:sp>
        <p:nvSpPr>
          <p:cNvPr id="705" name="닉네임 변경하는 방법"/>
          <p:cNvSpPr txBox="1"/>
          <p:nvPr/>
        </p:nvSpPr>
        <p:spPr>
          <a:xfrm>
            <a:off x="1047054" y="5207450"/>
            <a:ext cx="1655848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닉네임 변경하는 방법</a:t>
            </a:r>
          </a:p>
        </p:txBody>
      </p:sp>
      <p:sp>
        <p:nvSpPr>
          <p:cNvPr id="706" name="타원형"/>
          <p:cNvSpPr/>
          <p:nvPr/>
        </p:nvSpPr>
        <p:spPr>
          <a:xfrm>
            <a:off x="1276762" y="319659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7" name="1"/>
          <p:cNvSpPr txBox="1"/>
          <p:nvPr/>
        </p:nvSpPr>
        <p:spPr>
          <a:xfrm>
            <a:off x="1324287" y="3205410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708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709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710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711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712" name="닉네임 변경하는 방법은 마이페이지 &gt; 회원정보수정 에서…"/>
          <p:cNvSpPr txBox="1"/>
          <p:nvPr/>
        </p:nvSpPr>
        <p:spPr>
          <a:xfrm>
            <a:off x="1010791" y="5757515"/>
            <a:ext cx="4288939" cy="7887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500"/>
            </a:pPr>
            <a:r>
              <a:t>닉네임 변경하는 방법은 마이페이지 &gt; 회원정보수정 에서</a:t>
            </a:r>
          </a:p>
          <a:p>
            <a:pPr algn="l">
              <a:defRPr sz="1500"/>
            </a:pPr>
            <a:r>
              <a:t>변경할 수 있습니다. </a:t>
            </a:r>
          </a:p>
          <a:p>
            <a:pPr algn="l">
              <a:defRPr sz="1500"/>
            </a:pPr>
            <a:r>
              <a:t>닉네임은 중복 불가입니다.</a:t>
            </a:r>
          </a:p>
        </p:txBody>
      </p:sp>
      <p:graphicFrame>
        <p:nvGraphicFramePr>
          <p:cNvPr id="713" name="표"/>
          <p:cNvGraphicFramePr/>
          <p:nvPr/>
        </p:nvGraphicFramePr>
        <p:xfrm>
          <a:off x="6841128" y="1636201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227933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12. 공지사항 본문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27933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공지사항 목록 페이지에서 선택한 공지사항의 이미지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본문 제목은 공지사항 목록 페이지에 출력된 제목과 동일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해당 내용에 대한 설명은 본문 내용에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직사각형"/>
          <p:cNvSpPr/>
          <p:nvPr/>
        </p:nvSpPr>
        <p:spPr>
          <a:xfrm>
            <a:off x="261651" y="291667"/>
            <a:ext cx="5859260" cy="65920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6" name="선"/>
          <p:cNvSpPr/>
          <p:nvPr/>
        </p:nvSpPr>
        <p:spPr>
          <a:xfrm>
            <a:off x="261651" y="1108022"/>
            <a:ext cx="585926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17" name="영화소개"/>
          <p:cNvSpPr txBox="1"/>
          <p:nvPr/>
        </p:nvSpPr>
        <p:spPr>
          <a:xfrm>
            <a:off x="1539968" y="602407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718" name="커뮤니티"/>
          <p:cNvSpPr txBox="1"/>
          <p:nvPr/>
        </p:nvSpPr>
        <p:spPr>
          <a:xfrm>
            <a:off x="2400002" y="607932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719" name="게시판"/>
          <p:cNvSpPr txBox="1"/>
          <p:nvPr/>
        </p:nvSpPr>
        <p:spPr>
          <a:xfrm>
            <a:off x="3260037" y="585440"/>
            <a:ext cx="46236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720" name="마이페이지"/>
          <p:cNvSpPr txBox="1"/>
          <p:nvPr/>
        </p:nvSpPr>
        <p:spPr>
          <a:xfrm>
            <a:off x="3988245" y="602407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721" name="로그인"/>
          <p:cNvSpPr txBox="1"/>
          <p:nvPr/>
        </p:nvSpPr>
        <p:spPr>
          <a:xfrm>
            <a:off x="5412918" y="568977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722" name="로고"/>
          <p:cNvSpPr txBox="1"/>
          <p:nvPr/>
        </p:nvSpPr>
        <p:spPr>
          <a:xfrm>
            <a:off x="418326" y="602407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723" name="선"/>
          <p:cNvSpPr/>
          <p:nvPr/>
        </p:nvSpPr>
        <p:spPr>
          <a:xfrm>
            <a:off x="261651" y="1753192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24" name="회원정보수정"/>
          <p:cNvSpPr txBox="1"/>
          <p:nvPr/>
        </p:nvSpPr>
        <p:spPr>
          <a:xfrm>
            <a:off x="2539001" y="1282864"/>
            <a:ext cx="1055583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회원정보수정</a:t>
            </a:r>
          </a:p>
        </p:txBody>
      </p:sp>
      <p:sp>
        <p:nvSpPr>
          <p:cNvPr id="725" name="직사각형"/>
          <p:cNvSpPr/>
          <p:nvPr/>
        </p:nvSpPr>
        <p:spPr>
          <a:xfrm>
            <a:off x="389207" y="1875622"/>
            <a:ext cx="1195300" cy="17198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6" name="직사각형"/>
          <p:cNvSpPr/>
          <p:nvPr/>
        </p:nvSpPr>
        <p:spPr>
          <a:xfrm>
            <a:off x="1805591" y="1892589"/>
            <a:ext cx="4021469" cy="42449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7" name="회원정보수정…"/>
          <p:cNvSpPr txBox="1"/>
          <p:nvPr/>
        </p:nvSpPr>
        <p:spPr>
          <a:xfrm>
            <a:off x="460551" y="2242767"/>
            <a:ext cx="1052611" cy="9855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회원정보수정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-  나의 게시글</a:t>
            </a:r>
          </a:p>
          <a:p>
            <a:pPr algn="l">
              <a:defRPr sz="1200"/>
            </a:pPr>
          </a:p>
          <a:p>
            <a:pPr marL="152400" indent="-152400" algn="l">
              <a:buSzPct val="123000"/>
              <a:buChar char="-"/>
              <a:defRPr sz="1200"/>
            </a:pPr>
            <a:r>
              <a:t>즐겨찾기 목록</a:t>
            </a:r>
          </a:p>
        </p:txBody>
      </p:sp>
      <p:sp>
        <p:nvSpPr>
          <p:cNvPr id="728" name="타원형"/>
          <p:cNvSpPr/>
          <p:nvPr/>
        </p:nvSpPr>
        <p:spPr>
          <a:xfrm>
            <a:off x="2014958" y="2274997"/>
            <a:ext cx="890801" cy="921095"/>
          </a:xfrm>
          <a:prstGeom prst="ellipse">
            <a:avLst/>
          </a:prstGeom>
          <a:solidFill>
            <a:srgbClr val="D5D5D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9" name="변경"/>
          <p:cNvSpPr txBox="1"/>
          <p:nvPr/>
        </p:nvSpPr>
        <p:spPr>
          <a:xfrm>
            <a:off x="2295089" y="3282342"/>
            <a:ext cx="33053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변경</a:t>
            </a:r>
          </a:p>
        </p:txBody>
      </p:sp>
      <p:sp>
        <p:nvSpPr>
          <p:cNvPr id="730" name="눈누난나 님"/>
          <p:cNvSpPr txBox="1"/>
          <p:nvPr/>
        </p:nvSpPr>
        <p:spPr>
          <a:xfrm>
            <a:off x="3130380" y="2587801"/>
            <a:ext cx="1002217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눈누난나 님</a:t>
            </a:r>
          </a:p>
        </p:txBody>
      </p:sp>
      <p:sp>
        <p:nvSpPr>
          <p:cNvPr id="731" name="변경"/>
          <p:cNvSpPr txBox="1"/>
          <p:nvPr/>
        </p:nvSpPr>
        <p:spPr>
          <a:xfrm>
            <a:off x="4709619" y="2613201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변경</a:t>
            </a:r>
          </a:p>
        </p:txBody>
      </p:sp>
      <p:sp>
        <p:nvSpPr>
          <p:cNvPr id="732" name="이름"/>
          <p:cNvSpPr txBox="1"/>
          <p:nvPr/>
        </p:nvSpPr>
        <p:spPr>
          <a:xfrm>
            <a:off x="2358280" y="4225938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이름</a:t>
            </a:r>
          </a:p>
        </p:txBody>
      </p:sp>
      <p:sp>
        <p:nvSpPr>
          <p:cNvPr id="733" name="이메일 주소"/>
          <p:cNvSpPr txBox="1"/>
          <p:nvPr/>
        </p:nvSpPr>
        <p:spPr>
          <a:xfrm>
            <a:off x="2139357" y="4689916"/>
            <a:ext cx="76838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이메일 주소</a:t>
            </a:r>
          </a:p>
        </p:txBody>
      </p:sp>
      <p:sp>
        <p:nvSpPr>
          <p:cNvPr id="734" name="비밀번호"/>
          <p:cNvSpPr txBox="1"/>
          <p:nvPr/>
        </p:nvSpPr>
        <p:spPr>
          <a:xfrm>
            <a:off x="2205270" y="5153895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비밀번호 </a:t>
            </a:r>
          </a:p>
        </p:txBody>
      </p:sp>
      <p:sp>
        <p:nvSpPr>
          <p:cNvPr id="735" name="이수현"/>
          <p:cNvSpPr txBox="1"/>
          <p:nvPr/>
        </p:nvSpPr>
        <p:spPr>
          <a:xfrm>
            <a:off x="4087621" y="4225938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이수현</a:t>
            </a:r>
          </a:p>
        </p:txBody>
      </p:sp>
      <p:sp>
        <p:nvSpPr>
          <p:cNvPr id="736" name="tngus@naver.com"/>
          <p:cNvSpPr txBox="1"/>
          <p:nvPr/>
        </p:nvSpPr>
        <p:spPr>
          <a:xfrm>
            <a:off x="3682314" y="4698400"/>
            <a:ext cx="1272981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tngus@naver.com</a:t>
            </a:r>
          </a:p>
        </p:txBody>
      </p:sp>
      <p:sp>
        <p:nvSpPr>
          <p:cNvPr id="737" name="*********"/>
          <p:cNvSpPr txBox="1"/>
          <p:nvPr/>
        </p:nvSpPr>
        <p:spPr>
          <a:xfrm>
            <a:off x="4043959" y="5162378"/>
            <a:ext cx="549691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*********</a:t>
            </a:r>
          </a:p>
        </p:txBody>
      </p:sp>
      <p:graphicFrame>
        <p:nvGraphicFramePr>
          <p:cNvPr id="738" name="표"/>
          <p:cNvGraphicFramePr/>
          <p:nvPr/>
        </p:nvGraphicFramePr>
        <p:xfrm>
          <a:off x="6579516" y="132244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072762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13. 마이페이지 &gt; 회원정보수정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3160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default 로 회원정보수정 화면이 출력됨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513923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현재 닉네임 + ‘님’ 으로 출력됨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변경할 닉네임을 입력 (기존과 동일한 닉네임 불가)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b) 중복된 닉네임일 경우 해당 얼럿창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c) 중복되지 않은 닉네임일 경우 해당 얼럿창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923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기본적으로 제공되는 이미지 중 선택 가능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이용자가 직접 업로드 가능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923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비밀번호는 default로 가려져있음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재설정 버튼 누르면 재설정 페이지(10번 PPT)로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739" name="타원형"/>
          <p:cNvSpPr/>
          <p:nvPr/>
        </p:nvSpPr>
        <p:spPr>
          <a:xfrm>
            <a:off x="1701729" y="181428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0" name="1"/>
          <p:cNvSpPr txBox="1"/>
          <p:nvPr/>
        </p:nvSpPr>
        <p:spPr>
          <a:xfrm>
            <a:off x="1749255" y="1823105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741" name="타원형"/>
          <p:cNvSpPr/>
          <p:nvPr/>
        </p:nvSpPr>
        <p:spPr>
          <a:xfrm>
            <a:off x="5200258" y="258519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2" name="2"/>
          <p:cNvSpPr txBox="1"/>
          <p:nvPr/>
        </p:nvSpPr>
        <p:spPr>
          <a:xfrm>
            <a:off x="5247784" y="259400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743" name="직사각형"/>
          <p:cNvSpPr/>
          <p:nvPr/>
        </p:nvSpPr>
        <p:spPr>
          <a:xfrm>
            <a:off x="290610" y="7428176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4" name="변경할 닉네임을 입력하세요 :"/>
          <p:cNvSpPr txBox="1"/>
          <p:nvPr/>
        </p:nvSpPr>
        <p:spPr>
          <a:xfrm>
            <a:off x="757267" y="8105500"/>
            <a:ext cx="2159593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변경할 닉네임을 입력하세요 : </a:t>
            </a:r>
          </a:p>
        </p:txBody>
      </p:sp>
      <p:sp>
        <p:nvSpPr>
          <p:cNvPr id="745" name="선"/>
          <p:cNvSpPr/>
          <p:nvPr/>
        </p:nvSpPr>
        <p:spPr>
          <a:xfrm>
            <a:off x="300353" y="7744887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46" name="직사각형"/>
          <p:cNvSpPr/>
          <p:nvPr/>
        </p:nvSpPr>
        <p:spPr>
          <a:xfrm>
            <a:off x="4836036" y="5181475"/>
            <a:ext cx="581492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7" name="재설정"/>
          <p:cNvSpPr txBox="1"/>
          <p:nvPr/>
        </p:nvSpPr>
        <p:spPr>
          <a:xfrm>
            <a:off x="4879121" y="5187898"/>
            <a:ext cx="495322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재설정</a:t>
            </a:r>
          </a:p>
        </p:txBody>
      </p:sp>
      <p:sp>
        <p:nvSpPr>
          <p:cNvPr id="748" name="X"/>
          <p:cNvSpPr txBox="1"/>
          <p:nvPr/>
        </p:nvSpPr>
        <p:spPr>
          <a:xfrm>
            <a:off x="5018096" y="7460479"/>
            <a:ext cx="167764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749" name="타원형"/>
          <p:cNvSpPr/>
          <p:nvPr/>
        </p:nvSpPr>
        <p:spPr>
          <a:xfrm>
            <a:off x="113429" y="7216498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0" name="a"/>
          <p:cNvSpPr txBox="1"/>
          <p:nvPr/>
        </p:nvSpPr>
        <p:spPr>
          <a:xfrm>
            <a:off x="160955" y="7225314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751" name="직사각형"/>
          <p:cNvSpPr/>
          <p:nvPr/>
        </p:nvSpPr>
        <p:spPr>
          <a:xfrm>
            <a:off x="2981155" y="8086237"/>
            <a:ext cx="1430506" cy="3086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2" name="직사각형"/>
          <p:cNvSpPr/>
          <p:nvPr/>
        </p:nvSpPr>
        <p:spPr>
          <a:xfrm>
            <a:off x="6747479" y="6090508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3" name="입력하신 닉네임은 이미 존재하는 닉네임입니다."/>
          <p:cNvSpPr txBox="1"/>
          <p:nvPr/>
        </p:nvSpPr>
        <p:spPr>
          <a:xfrm>
            <a:off x="7544398" y="6683493"/>
            <a:ext cx="3389969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입력하신 닉네임은 이미 존재하는 닉네임입니다.</a:t>
            </a:r>
          </a:p>
        </p:txBody>
      </p:sp>
      <p:sp>
        <p:nvSpPr>
          <p:cNvPr id="754" name="선"/>
          <p:cNvSpPr/>
          <p:nvPr/>
        </p:nvSpPr>
        <p:spPr>
          <a:xfrm>
            <a:off x="6757222" y="6407219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55" name="직사각형"/>
          <p:cNvSpPr/>
          <p:nvPr/>
        </p:nvSpPr>
        <p:spPr>
          <a:xfrm>
            <a:off x="8793184" y="7154191"/>
            <a:ext cx="581491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6" name="확인"/>
          <p:cNvSpPr txBox="1"/>
          <p:nvPr/>
        </p:nvSpPr>
        <p:spPr>
          <a:xfrm>
            <a:off x="8907674" y="7160613"/>
            <a:ext cx="352511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757" name="X"/>
          <p:cNvSpPr txBox="1"/>
          <p:nvPr/>
        </p:nvSpPr>
        <p:spPr>
          <a:xfrm>
            <a:off x="11474965" y="6122811"/>
            <a:ext cx="167763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758" name="타원형"/>
          <p:cNvSpPr/>
          <p:nvPr/>
        </p:nvSpPr>
        <p:spPr>
          <a:xfrm>
            <a:off x="6570298" y="587883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9" name="b"/>
          <p:cNvSpPr txBox="1"/>
          <p:nvPr/>
        </p:nvSpPr>
        <p:spPr>
          <a:xfrm>
            <a:off x="6617824" y="588764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760" name="직사각형"/>
          <p:cNvSpPr/>
          <p:nvPr/>
        </p:nvSpPr>
        <p:spPr>
          <a:xfrm>
            <a:off x="6671067" y="8001539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1" name="입력하신 닉네임은 사용할 수 있는 닉네임입니다."/>
          <p:cNvSpPr txBox="1"/>
          <p:nvPr/>
        </p:nvSpPr>
        <p:spPr>
          <a:xfrm>
            <a:off x="7443271" y="8594524"/>
            <a:ext cx="3439398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입력하신 닉네임은 사용할 수 있는 닉네임입니다.</a:t>
            </a:r>
          </a:p>
        </p:txBody>
      </p:sp>
      <p:sp>
        <p:nvSpPr>
          <p:cNvPr id="762" name="선"/>
          <p:cNvSpPr/>
          <p:nvPr/>
        </p:nvSpPr>
        <p:spPr>
          <a:xfrm>
            <a:off x="6680810" y="8318250"/>
            <a:ext cx="496432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63" name="직사각형"/>
          <p:cNvSpPr/>
          <p:nvPr/>
        </p:nvSpPr>
        <p:spPr>
          <a:xfrm>
            <a:off x="8716771" y="9065221"/>
            <a:ext cx="581492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4" name="확인"/>
          <p:cNvSpPr txBox="1"/>
          <p:nvPr/>
        </p:nvSpPr>
        <p:spPr>
          <a:xfrm>
            <a:off x="8831262" y="9071644"/>
            <a:ext cx="352510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765" name="X"/>
          <p:cNvSpPr txBox="1"/>
          <p:nvPr/>
        </p:nvSpPr>
        <p:spPr>
          <a:xfrm>
            <a:off x="11398553" y="8033842"/>
            <a:ext cx="167764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766" name="타원형"/>
          <p:cNvSpPr/>
          <p:nvPr/>
        </p:nvSpPr>
        <p:spPr>
          <a:xfrm>
            <a:off x="6506635" y="778986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7" name="c"/>
          <p:cNvSpPr txBox="1"/>
          <p:nvPr/>
        </p:nvSpPr>
        <p:spPr>
          <a:xfrm>
            <a:off x="6554161" y="779867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c</a:t>
            </a:r>
          </a:p>
        </p:txBody>
      </p:sp>
      <p:sp>
        <p:nvSpPr>
          <p:cNvPr id="768" name="타원형"/>
          <p:cNvSpPr/>
          <p:nvPr/>
        </p:nvSpPr>
        <p:spPr>
          <a:xfrm>
            <a:off x="2647179" y="323162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3"/>
          <p:cNvSpPr txBox="1"/>
          <p:nvPr/>
        </p:nvSpPr>
        <p:spPr>
          <a:xfrm>
            <a:off x="2694705" y="324043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770" name="타원형"/>
          <p:cNvSpPr/>
          <p:nvPr/>
        </p:nvSpPr>
        <p:spPr>
          <a:xfrm>
            <a:off x="5317752" y="494673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4"/>
          <p:cNvSpPr txBox="1"/>
          <p:nvPr/>
        </p:nvSpPr>
        <p:spPr>
          <a:xfrm>
            <a:off x="5365278" y="495554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직사각형"/>
          <p:cNvSpPr/>
          <p:nvPr/>
        </p:nvSpPr>
        <p:spPr>
          <a:xfrm>
            <a:off x="362758" y="1679600"/>
            <a:ext cx="5859260" cy="65920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선"/>
          <p:cNvSpPr/>
          <p:nvPr/>
        </p:nvSpPr>
        <p:spPr>
          <a:xfrm>
            <a:off x="362758" y="2495955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75" name="영화소개"/>
          <p:cNvSpPr txBox="1"/>
          <p:nvPr/>
        </p:nvSpPr>
        <p:spPr>
          <a:xfrm>
            <a:off x="1641074" y="1990341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776" name="커뮤니티"/>
          <p:cNvSpPr txBox="1"/>
          <p:nvPr/>
        </p:nvSpPr>
        <p:spPr>
          <a:xfrm>
            <a:off x="2501108" y="1995865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777" name="게시판"/>
          <p:cNvSpPr txBox="1"/>
          <p:nvPr/>
        </p:nvSpPr>
        <p:spPr>
          <a:xfrm>
            <a:off x="3361143" y="197337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778" name="마이페이지"/>
          <p:cNvSpPr txBox="1"/>
          <p:nvPr/>
        </p:nvSpPr>
        <p:spPr>
          <a:xfrm>
            <a:off x="4089352" y="1990341"/>
            <a:ext cx="726017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779" name="로그인"/>
          <p:cNvSpPr txBox="1"/>
          <p:nvPr/>
        </p:nvSpPr>
        <p:spPr>
          <a:xfrm>
            <a:off x="5514025" y="1956911"/>
            <a:ext cx="462365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780" name="로고"/>
          <p:cNvSpPr txBox="1"/>
          <p:nvPr/>
        </p:nvSpPr>
        <p:spPr>
          <a:xfrm>
            <a:off x="519432" y="1990341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781" name="선"/>
          <p:cNvSpPr/>
          <p:nvPr/>
        </p:nvSpPr>
        <p:spPr>
          <a:xfrm>
            <a:off x="362758" y="3141125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82" name="나의 게시글 관리"/>
          <p:cNvSpPr txBox="1"/>
          <p:nvPr/>
        </p:nvSpPr>
        <p:spPr>
          <a:xfrm>
            <a:off x="2504757" y="2670797"/>
            <a:ext cx="1326283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나의 게시글 관리</a:t>
            </a:r>
          </a:p>
        </p:txBody>
      </p:sp>
      <p:sp>
        <p:nvSpPr>
          <p:cNvPr id="783" name="직사각형"/>
          <p:cNvSpPr/>
          <p:nvPr/>
        </p:nvSpPr>
        <p:spPr>
          <a:xfrm>
            <a:off x="490313" y="3263555"/>
            <a:ext cx="1195300" cy="17198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4" name="직사각형"/>
          <p:cNvSpPr/>
          <p:nvPr/>
        </p:nvSpPr>
        <p:spPr>
          <a:xfrm>
            <a:off x="1906697" y="3280523"/>
            <a:ext cx="4021469" cy="42449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5" name="회원정보수정…"/>
          <p:cNvSpPr txBox="1"/>
          <p:nvPr/>
        </p:nvSpPr>
        <p:spPr>
          <a:xfrm>
            <a:off x="561658" y="3630700"/>
            <a:ext cx="1052611" cy="9855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회원정보수정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-  나의 게시글</a:t>
            </a:r>
          </a:p>
          <a:p>
            <a:pPr algn="l">
              <a:defRPr sz="1200"/>
            </a:pPr>
          </a:p>
          <a:p>
            <a:pPr marL="152400" indent="-152400" algn="l">
              <a:buSzPct val="123000"/>
              <a:buChar char="-"/>
              <a:defRPr sz="1200"/>
            </a:pPr>
            <a:r>
              <a:t>즐겨찾기 목록</a:t>
            </a:r>
          </a:p>
        </p:txBody>
      </p:sp>
      <p:sp>
        <p:nvSpPr>
          <p:cNvPr id="786" name="선"/>
          <p:cNvSpPr/>
          <p:nvPr/>
        </p:nvSpPr>
        <p:spPr>
          <a:xfrm>
            <a:off x="1899348" y="3786295"/>
            <a:ext cx="403616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787" name="게시일"/>
          <p:cNvSpPr txBox="1"/>
          <p:nvPr/>
        </p:nvSpPr>
        <p:spPr>
          <a:xfrm>
            <a:off x="2071840" y="3449314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게시일</a:t>
            </a:r>
          </a:p>
        </p:txBody>
      </p:sp>
      <p:sp>
        <p:nvSpPr>
          <p:cNvPr id="788" name="제목"/>
          <p:cNvSpPr txBox="1"/>
          <p:nvPr/>
        </p:nvSpPr>
        <p:spPr>
          <a:xfrm>
            <a:off x="3499413" y="3449314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제목</a:t>
            </a:r>
          </a:p>
        </p:txBody>
      </p:sp>
      <p:sp>
        <p:nvSpPr>
          <p:cNvPr id="789" name="조회수"/>
          <p:cNvSpPr txBox="1"/>
          <p:nvPr/>
        </p:nvSpPr>
        <p:spPr>
          <a:xfrm>
            <a:off x="4795162" y="3446550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조회수</a:t>
            </a:r>
          </a:p>
        </p:txBody>
      </p:sp>
      <p:sp>
        <p:nvSpPr>
          <p:cNvPr id="790" name="댓글수"/>
          <p:cNvSpPr txBox="1"/>
          <p:nvPr/>
        </p:nvSpPr>
        <p:spPr>
          <a:xfrm>
            <a:off x="5313948" y="3446550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댓글수</a:t>
            </a:r>
          </a:p>
        </p:txBody>
      </p:sp>
      <p:sp>
        <p:nvSpPr>
          <p:cNvPr id="791" name="22.05.04"/>
          <p:cNvSpPr txBox="1"/>
          <p:nvPr/>
        </p:nvSpPr>
        <p:spPr>
          <a:xfrm>
            <a:off x="1973008" y="3932345"/>
            <a:ext cx="660029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22.05.04</a:t>
            </a:r>
          </a:p>
        </p:txBody>
      </p:sp>
      <p:sp>
        <p:nvSpPr>
          <p:cNvPr id="792" name="23"/>
          <p:cNvSpPr txBox="1"/>
          <p:nvPr/>
        </p:nvSpPr>
        <p:spPr>
          <a:xfrm>
            <a:off x="4908166" y="3932345"/>
            <a:ext cx="236357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23</a:t>
            </a:r>
          </a:p>
        </p:txBody>
      </p:sp>
      <p:sp>
        <p:nvSpPr>
          <p:cNvPr id="793" name="5"/>
          <p:cNvSpPr txBox="1"/>
          <p:nvPr/>
        </p:nvSpPr>
        <p:spPr>
          <a:xfrm>
            <a:off x="5469320" y="3932345"/>
            <a:ext cx="151622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5</a:t>
            </a:r>
          </a:p>
        </p:txBody>
      </p:sp>
      <p:sp>
        <p:nvSpPr>
          <p:cNvPr id="794" name="22.04.29"/>
          <p:cNvSpPr txBox="1"/>
          <p:nvPr/>
        </p:nvSpPr>
        <p:spPr>
          <a:xfrm>
            <a:off x="1973008" y="4299764"/>
            <a:ext cx="660029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22.04.29</a:t>
            </a:r>
          </a:p>
        </p:txBody>
      </p:sp>
      <p:sp>
        <p:nvSpPr>
          <p:cNvPr id="795" name="44"/>
          <p:cNvSpPr txBox="1"/>
          <p:nvPr/>
        </p:nvSpPr>
        <p:spPr>
          <a:xfrm>
            <a:off x="4908166" y="4299764"/>
            <a:ext cx="236357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44</a:t>
            </a:r>
          </a:p>
        </p:txBody>
      </p:sp>
      <p:sp>
        <p:nvSpPr>
          <p:cNvPr id="796" name="0"/>
          <p:cNvSpPr txBox="1"/>
          <p:nvPr/>
        </p:nvSpPr>
        <p:spPr>
          <a:xfrm>
            <a:off x="5469320" y="4299764"/>
            <a:ext cx="151622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0</a:t>
            </a:r>
          </a:p>
        </p:txBody>
      </p:sp>
      <p:sp>
        <p:nvSpPr>
          <p:cNvPr id="797" name="22.04.13"/>
          <p:cNvSpPr txBox="1"/>
          <p:nvPr/>
        </p:nvSpPr>
        <p:spPr>
          <a:xfrm>
            <a:off x="1973008" y="4667184"/>
            <a:ext cx="660029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22.04.13</a:t>
            </a:r>
          </a:p>
        </p:txBody>
      </p:sp>
      <p:sp>
        <p:nvSpPr>
          <p:cNvPr id="798" name="7"/>
          <p:cNvSpPr txBox="1"/>
          <p:nvPr/>
        </p:nvSpPr>
        <p:spPr>
          <a:xfrm>
            <a:off x="4950533" y="4667184"/>
            <a:ext cx="151622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7</a:t>
            </a:r>
          </a:p>
        </p:txBody>
      </p:sp>
      <p:sp>
        <p:nvSpPr>
          <p:cNvPr id="799" name="3"/>
          <p:cNvSpPr txBox="1"/>
          <p:nvPr/>
        </p:nvSpPr>
        <p:spPr>
          <a:xfrm>
            <a:off x="5469320" y="4667184"/>
            <a:ext cx="151622" cy="2277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3</a:t>
            </a:r>
          </a:p>
        </p:txBody>
      </p:sp>
      <p:sp>
        <p:nvSpPr>
          <p:cNvPr id="800" name="22.03.17"/>
          <p:cNvSpPr txBox="1"/>
          <p:nvPr/>
        </p:nvSpPr>
        <p:spPr>
          <a:xfrm>
            <a:off x="1973625" y="5034603"/>
            <a:ext cx="660029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22.03.17</a:t>
            </a:r>
          </a:p>
        </p:txBody>
      </p:sp>
      <p:sp>
        <p:nvSpPr>
          <p:cNvPr id="801" name="13"/>
          <p:cNvSpPr txBox="1"/>
          <p:nvPr/>
        </p:nvSpPr>
        <p:spPr>
          <a:xfrm>
            <a:off x="4908783" y="5034603"/>
            <a:ext cx="236357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13</a:t>
            </a:r>
          </a:p>
        </p:txBody>
      </p:sp>
      <p:sp>
        <p:nvSpPr>
          <p:cNvPr id="802" name="7"/>
          <p:cNvSpPr txBox="1"/>
          <p:nvPr/>
        </p:nvSpPr>
        <p:spPr>
          <a:xfrm>
            <a:off x="5469937" y="5034603"/>
            <a:ext cx="151622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7</a:t>
            </a:r>
          </a:p>
        </p:txBody>
      </p:sp>
      <p:sp>
        <p:nvSpPr>
          <p:cNvPr id="803" name="22.02.01"/>
          <p:cNvSpPr txBox="1"/>
          <p:nvPr/>
        </p:nvSpPr>
        <p:spPr>
          <a:xfrm>
            <a:off x="1973625" y="5403014"/>
            <a:ext cx="660029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22.02.01</a:t>
            </a:r>
          </a:p>
        </p:txBody>
      </p:sp>
      <p:sp>
        <p:nvSpPr>
          <p:cNvPr id="804" name="50"/>
          <p:cNvSpPr txBox="1"/>
          <p:nvPr/>
        </p:nvSpPr>
        <p:spPr>
          <a:xfrm>
            <a:off x="4908783" y="5403014"/>
            <a:ext cx="236357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50</a:t>
            </a:r>
          </a:p>
        </p:txBody>
      </p:sp>
      <p:sp>
        <p:nvSpPr>
          <p:cNvPr id="805" name="5"/>
          <p:cNvSpPr txBox="1"/>
          <p:nvPr/>
        </p:nvSpPr>
        <p:spPr>
          <a:xfrm>
            <a:off x="5469937" y="5403014"/>
            <a:ext cx="151622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5</a:t>
            </a:r>
          </a:p>
        </p:txBody>
      </p:sp>
      <p:sp>
        <p:nvSpPr>
          <p:cNvPr id="806" name=".…"/>
          <p:cNvSpPr txBox="1"/>
          <p:nvPr/>
        </p:nvSpPr>
        <p:spPr>
          <a:xfrm>
            <a:off x="3752825" y="5919875"/>
            <a:ext cx="127001" cy="7342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.</a:t>
            </a:r>
          </a:p>
          <a:p>
            <a:pPr/>
            <a:r>
              <a:t>.</a:t>
            </a:r>
          </a:p>
          <a:p>
            <a:pPr/>
            <a:r>
              <a:t>.</a:t>
            </a:r>
          </a:p>
        </p:txBody>
      </p:sp>
      <p:sp>
        <p:nvSpPr>
          <p:cNvPr id="807" name="&lt; 이전"/>
          <p:cNvSpPr txBox="1"/>
          <p:nvPr/>
        </p:nvSpPr>
        <p:spPr>
          <a:xfrm>
            <a:off x="2747456" y="7085817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&lt; 이전</a:t>
            </a:r>
          </a:p>
        </p:txBody>
      </p:sp>
      <p:sp>
        <p:nvSpPr>
          <p:cNvPr id="808" name="1  2  3  4  5  6  7  8  9  10"/>
          <p:cNvSpPr txBox="1"/>
          <p:nvPr/>
        </p:nvSpPr>
        <p:spPr>
          <a:xfrm>
            <a:off x="3171248" y="7091342"/>
            <a:ext cx="158504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 1  2  3  4  5  6  7  8  9  10  </a:t>
            </a:r>
          </a:p>
        </p:txBody>
      </p:sp>
      <p:sp>
        <p:nvSpPr>
          <p:cNvPr id="809" name="다음 &gt;"/>
          <p:cNvSpPr txBox="1"/>
          <p:nvPr/>
        </p:nvSpPr>
        <p:spPr>
          <a:xfrm>
            <a:off x="4849671" y="7085817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다음 &gt;</a:t>
            </a:r>
          </a:p>
        </p:txBody>
      </p:sp>
      <p:sp>
        <p:nvSpPr>
          <p:cNvPr id="810" name="타원형"/>
          <p:cNvSpPr/>
          <p:nvPr/>
        </p:nvSpPr>
        <p:spPr>
          <a:xfrm>
            <a:off x="2587089" y="687568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1" name="3"/>
          <p:cNvSpPr txBox="1"/>
          <p:nvPr/>
        </p:nvSpPr>
        <p:spPr>
          <a:xfrm>
            <a:off x="2634614" y="6884502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812" name="본문 제목"/>
          <p:cNvSpPr txBox="1"/>
          <p:nvPr/>
        </p:nvSpPr>
        <p:spPr>
          <a:xfrm>
            <a:off x="3452322" y="3932345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본문 제목</a:t>
            </a:r>
          </a:p>
        </p:txBody>
      </p:sp>
      <p:sp>
        <p:nvSpPr>
          <p:cNvPr id="813" name="본문 제목"/>
          <p:cNvSpPr txBox="1"/>
          <p:nvPr/>
        </p:nvSpPr>
        <p:spPr>
          <a:xfrm>
            <a:off x="3472646" y="4317723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본문 제목</a:t>
            </a:r>
          </a:p>
        </p:txBody>
      </p:sp>
      <p:sp>
        <p:nvSpPr>
          <p:cNvPr id="814" name="본문 제목"/>
          <p:cNvSpPr txBox="1"/>
          <p:nvPr/>
        </p:nvSpPr>
        <p:spPr>
          <a:xfrm>
            <a:off x="3473505" y="4733917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본문 제목</a:t>
            </a:r>
          </a:p>
        </p:txBody>
      </p:sp>
      <p:sp>
        <p:nvSpPr>
          <p:cNvPr id="815" name="본문 제목"/>
          <p:cNvSpPr txBox="1"/>
          <p:nvPr/>
        </p:nvSpPr>
        <p:spPr>
          <a:xfrm>
            <a:off x="3460805" y="5087488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본문 제목</a:t>
            </a:r>
          </a:p>
        </p:txBody>
      </p:sp>
      <p:sp>
        <p:nvSpPr>
          <p:cNvPr id="816" name="본문 제목"/>
          <p:cNvSpPr txBox="1"/>
          <p:nvPr/>
        </p:nvSpPr>
        <p:spPr>
          <a:xfrm>
            <a:off x="3485346" y="5439231"/>
            <a:ext cx="63655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본문 제목</a:t>
            </a:r>
          </a:p>
        </p:txBody>
      </p:sp>
      <p:graphicFrame>
        <p:nvGraphicFramePr>
          <p:cNvPr id="817" name="표"/>
          <p:cNvGraphicFramePr/>
          <p:nvPr/>
        </p:nvGraphicFramePr>
        <p:xfrm>
          <a:off x="6675046" y="1719131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170882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14. 마이페이지 &gt; 나의 게시글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4984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default 는 최신순으로 정렬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한 페이지에 총 10개까지 출력됨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게시일은 YY.MM.DD 형식으로 고정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4386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본문 제목 클릭하면 게시글 본문페이지(8페이지)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5956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10페이지씩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818" name="타원형"/>
          <p:cNvSpPr/>
          <p:nvPr/>
        </p:nvSpPr>
        <p:spPr>
          <a:xfrm>
            <a:off x="2811173" y="363893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9" name="1"/>
          <p:cNvSpPr txBox="1"/>
          <p:nvPr/>
        </p:nvSpPr>
        <p:spPr>
          <a:xfrm>
            <a:off x="2858699" y="364774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820" name="타원형"/>
          <p:cNvSpPr/>
          <p:nvPr/>
        </p:nvSpPr>
        <p:spPr>
          <a:xfrm>
            <a:off x="4047376" y="451582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2"/>
          <p:cNvSpPr txBox="1"/>
          <p:nvPr/>
        </p:nvSpPr>
        <p:spPr>
          <a:xfrm>
            <a:off x="4094902" y="4524635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직사각형"/>
          <p:cNvSpPr/>
          <p:nvPr/>
        </p:nvSpPr>
        <p:spPr>
          <a:xfrm>
            <a:off x="445157" y="1411404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4" name="선"/>
          <p:cNvSpPr/>
          <p:nvPr/>
        </p:nvSpPr>
        <p:spPr>
          <a:xfrm>
            <a:off x="445157" y="2227758"/>
            <a:ext cx="585926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825" name="영화소개"/>
          <p:cNvSpPr txBox="1"/>
          <p:nvPr/>
        </p:nvSpPr>
        <p:spPr>
          <a:xfrm>
            <a:off x="1723474" y="1722144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826" name="커뮤니티"/>
          <p:cNvSpPr txBox="1"/>
          <p:nvPr/>
        </p:nvSpPr>
        <p:spPr>
          <a:xfrm>
            <a:off x="2583508" y="1727669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827" name="게시판"/>
          <p:cNvSpPr txBox="1"/>
          <p:nvPr/>
        </p:nvSpPr>
        <p:spPr>
          <a:xfrm>
            <a:off x="3443543" y="1705176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828" name="마이페이지"/>
          <p:cNvSpPr txBox="1"/>
          <p:nvPr/>
        </p:nvSpPr>
        <p:spPr>
          <a:xfrm>
            <a:off x="4171752" y="1722144"/>
            <a:ext cx="72601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829" name="로그인"/>
          <p:cNvSpPr txBox="1"/>
          <p:nvPr/>
        </p:nvSpPr>
        <p:spPr>
          <a:xfrm>
            <a:off x="5596425" y="1688714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830" name="로고"/>
          <p:cNvSpPr txBox="1"/>
          <p:nvPr/>
        </p:nvSpPr>
        <p:spPr>
          <a:xfrm>
            <a:off x="601832" y="1722144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831" name="선"/>
          <p:cNvSpPr/>
          <p:nvPr/>
        </p:nvSpPr>
        <p:spPr>
          <a:xfrm>
            <a:off x="445157" y="2872928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832" name="즐겨찾기 목록"/>
          <p:cNvSpPr txBox="1"/>
          <p:nvPr/>
        </p:nvSpPr>
        <p:spPr>
          <a:xfrm>
            <a:off x="2696027" y="2402600"/>
            <a:ext cx="1108542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즐겨찾기 목록</a:t>
            </a:r>
          </a:p>
        </p:txBody>
      </p:sp>
      <p:sp>
        <p:nvSpPr>
          <p:cNvPr id="833" name="직사각형"/>
          <p:cNvSpPr/>
          <p:nvPr/>
        </p:nvSpPr>
        <p:spPr>
          <a:xfrm>
            <a:off x="572713" y="2995358"/>
            <a:ext cx="1195300" cy="17198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4" name="직사각형"/>
          <p:cNvSpPr/>
          <p:nvPr/>
        </p:nvSpPr>
        <p:spPr>
          <a:xfrm>
            <a:off x="1989097" y="3012326"/>
            <a:ext cx="4021469" cy="42449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5" name="회원정보수정…"/>
          <p:cNvSpPr txBox="1"/>
          <p:nvPr/>
        </p:nvSpPr>
        <p:spPr>
          <a:xfrm>
            <a:off x="644058" y="3362504"/>
            <a:ext cx="1052610" cy="985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회원정보수정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- 나의 게시글</a:t>
            </a:r>
          </a:p>
          <a:p>
            <a:pPr algn="l">
              <a:defRPr sz="1200"/>
            </a:pPr>
          </a:p>
          <a:p>
            <a:pPr marL="152400" indent="-152400" algn="l">
              <a:buSzPct val="123000"/>
              <a:buChar char="-"/>
              <a:defRPr sz="1200"/>
            </a:pPr>
            <a:r>
              <a:t>즐겨찾기 목록</a:t>
            </a:r>
          </a:p>
        </p:txBody>
      </p:sp>
      <p:sp>
        <p:nvSpPr>
          <p:cNvPr id="836" name="선"/>
          <p:cNvSpPr/>
          <p:nvPr/>
        </p:nvSpPr>
        <p:spPr>
          <a:xfrm>
            <a:off x="2003260" y="3424975"/>
            <a:ext cx="3993143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837" name="번호"/>
          <p:cNvSpPr txBox="1"/>
          <p:nvPr/>
        </p:nvSpPr>
        <p:spPr>
          <a:xfrm>
            <a:off x="2091034" y="3125424"/>
            <a:ext cx="33053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번호</a:t>
            </a:r>
          </a:p>
        </p:txBody>
      </p:sp>
      <p:sp>
        <p:nvSpPr>
          <p:cNvPr id="838" name="제목"/>
          <p:cNvSpPr txBox="1"/>
          <p:nvPr/>
        </p:nvSpPr>
        <p:spPr>
          <a:xfrm>
            <a:off x="3184651" y="3125424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제목</a:t>
            </a:r>
          </a:p>
        </p:txBody>
      </p:sp>
      <p:sp>
        <p:nvSpPr>
          <p:cNvPr id="839" name="글쓴이"/>
          <p:cNvSpPr txBox="1"/>
          <p:nvPr/>
        </p:nvSpPr>
        <p:spPr>
          <a:xfrm>
            <a:off x="4856456" y="3123552"/>
            <a:ext cx="46236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글쓴이</a:t>
            </a:r>
          </a:p>
        </p:txBody>
      </p:sp>
      <p:sp>
        <p:nvSpPr>
          <p:cNvPr id="840" name="1133"/>
          <p:cNvSpPr txBox="1"/>
          <p:nvPr/>
        </p:nvSpPr>
        <p:spPr>
          <a:xfrm>
            <a:off x="2165339" y="3555093"/>
            <a:ext cx="349335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1133</a:t>
            </a:r>
          </a:p>
        </p:txBody>
      </p:sp>
      <p:sp>
        <p:nvSpPr>
          <p:cNvPr id="841" name="이태원 마블 팝업존…실망.."/>
          <p:cNvSpPr txBox="1"/>
          <p:nvPr/>
        </p:nvSpPr>
        <p:spPr>
          <a:xfrm>
            <a:off x="2766209" y="3526415"/>
            <a:ext cx="143366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이태원 마블 팝업존…실망..</a:t>
            </a:r>
          </a:p>
        </p:txBody>
      </p:sp>
      <p:sp>
        <p:nvSpPr>
          <p:cNvPr id="842" name="정호석"/>
          <p:cNvSpPr txBox="1"/>
          <p:nvPr/>
        </p:nvSpPr>
        <p:spPr>
          <a:xfrm>
            <a:off x="4889412" y="3552894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정호석</a:t>
            </a:r>
          </a:p>
        </p:txBody>
      </p:sp>
      <p:sp>
        <p:nvSpPr>
          <p:cNvPr id="843" name="1132"/>
          <p:cNvSpPr txBox="1"/>
          <p:nvPr/>
        </p:nvSpPr>
        <p:spPr>
          <a:xfrm>
            <a:off x="2165339" y="3861832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1132</a:t>
            </a:r>
          </a:p>
        </p:txBody>
      </p:sp>
      <p:sp>
        <p:nvSpPr>
          <p:cNvPr id="844" name="닥스2 오티 티저 언제 뜰까요?"/>
          <p:cNvSpPr txBox="1"/>
          <p:nvPr/>
        </p:nvSpPr>
        <p:spPr>
          <a:xfrm>
            <a:off x="2759907" y="3837395"/>
            <a:ext cx="1557741" cy="214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닥스2 오티 티저 언제 뜰까요?</a:t>
            </a:r>
          </a:p>
        </p:txBody>
      </p:sp>
      <p:sp>
        <p:nvSpPr>
          <p:cNvPr id="845" name="박지민"/>
          <p:cNvSpPr txBox="1"/>
          <p:nvPr/>
        </p:nvSpPr>
        <p:spPr>
          <a:xfrm>
            <a:off x="4889412" y="3859633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박지민</a:t>
            </a:r>
          </a:p>
        </p:txBody>
      </p:sp>
      <p:sp>
        <p:nvSpPr>
          <p:cNvPr id="846" name="1131"/>
          <p:cNvSpPr txBox="1"/>
          <p:nvPr/>
        </p:nvSpPr>
        <p:spPr>
          <a:xfrm>
            <a:off x="2165339" y="4198064"/>
            <a:ext cx="349335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1131</a:t>
            </a:r>
          </a:p>
        </p:txBody>
      </p:sp>
      <p:sp>
        <p:nvSpPr>
          <p:cNvPr id="847" name="천우희님 오늘자 셀카"/>
          <p:cNvSpPr txBox="1"/>
          <p:nvPr/>
        </p:nvSpPr>
        <p:spPr>
          <a:xfrm>
            <a:off x="2766209" y="4177374"/>
            <a:ext cx="112619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천우희님 오늘자 셀카</a:t>
            </a:r>
          </a:p>
        </p:txBody>
      </p:sp>
      <p:sp>
        <p:nvSpPr>
          <p:cNvPr id="848" name="김태형"/>
          <p:cNvSpPr txBox="1"/>
          <p:nvPr/>
        </p:nvSpPr>
        <p:spPr>
          <a:xfrm>
            <a:off x="4889412" y="4195865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김태형</a:t>
            </a:r>
          </a:p>
        </p:txBody>
      </p:sp>
      <p:sp>
        <p:nvSpPr>
          <p:cNvPr id="849" name=".…"/>
          <p:cNvSpPr txBox="1"/>
          <p:nvPr/>
        </p:nvSpPr>
        <p:spPr>
          <a:xfrm>
            <a:off x="3835225" y="4767669"/>
            <a:ext cx="127001" cy="7342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.</a:t>
            </a:r>
          </a:p>
          <a:p>
            <a:pPr/>
            <a:r>
              <a:t>.</a:t>
            </a:r>
          </a:p>
          <a:p>
            <a:pPr/>
            <a:r>
              <a:t>.</a:t>
            </a:r>
          </a:p>
        </p:txBody>
      </p:sp>
      <p:sp>
        <p:nvSpPr>
          <p:cNvPr id="850" name="&lt; 이전"/>
          <p:cNvSpPr txBox="1"/>
          <p:nvPr/>
        </p:nvSpPr>
        <p:spPr>
          <a:xfrm>
            <a:off x="2829856" y="6774297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&lt; 이전</a:t>
            </a:r>
          </a:p>
        </p:txBody>
      </p:sp>
      <p:sp>
        <p:nvSpPr>
          <p:cNvPr id="851" name="1  2  3  4  5  6  7  8  9  10"/>
          <p:cNvSpPr txBox="1"/>
          <p:nvPr/>
        </p:nvSpPr>
        <p:spPr>
          <a:xfrm>
            <a:off x="3253648" y="6779821"/>
            <a:ext cx="158504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 1  2  3  4  5  6  7  8  9  10  </a:t>
            </a:r>
          </a:p>
        </p:txBody>
      </p:sp>
      <p:sp>
        <p:nvSpPr>
          <p:cNvPr id="852" name="다음 &gt;"/>
          <p:cNvSpPr txBox="1"/>
          <p:nvPr/>
        </p:nvSpPr>
        <p:spPr>
          <a:xfrm>
            <a:off x="4932071" y="6774297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다음 &gt;</a:t>
            </a:r>
          </a:p>
        </p:txBody>
      </p:sp>
      <p:sp>
        <p:nvSpPr>
          <p:cNvPr id="853" name="타원형"/>
          <p:cNvSpPr/>
          <p:nvPr/>
        </p:nvSpPr>
        <p:spPr>
          <a:xfrm>
            <a:off x="2669488" y="6564166"/>
            <a:ext cx="270670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4" name="3"/>
          <p:cNvSpPr txBox="1"/>
          <p:nvPr/>
        </p:nvSpPr>
        <p:spPr>
          <a:xfrm>
            <a:off x="2717014" y="6572982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855" name="1124"/>
          <p:cNvSpPr txBox="1"/>
          <p:nvPr/>
        </p:nvSpPr>
        <p:spPr>
          <a:xfrm>
            <a:off x="2165339" y="6074600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1124</a:t>
            </a:r>
          </a:p>
        </p:txBody>
      </p:sp>
      <p:sp>
        <p:nvSpPr>
          <p:cNvPr id="856" name="멜론에서 메박 할인원 주네요"/>
          <p:cNvSpPr txBox="1"/>
          <p:nvPr/>
        </p:nvSpPr>
        <p:spPr>
          <a:xfrm>
            <a:off x="2653803" y="6050163"/>
            <a:ext cx="1491066" cy="214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멜론에서 메박 할인원 주네요</a:t>
            </a:r>
          </a:p>
        </p:txBody>
      </p:sp>
      <p:sp>
        <p:nvSpPr>
          <p:cNvPr id="857" name="전정국"/>
          <p:cNvSpPr txBox="1"/>
          <p:nvPr/>
        </p:nvSpPr>
        <p:spPr>
          <a:xfrm>
            <a:off x="4889412" y="6053910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전정국</a:t>
            </a:r>
          </a:p>
        </p:txBody>
      </p:sp>
      <p:sp>
        <p:nvSpPr>
          <p:cNvPr id="858" name="타원형"/>
          <p:cNvSpPr/>
          <p:nvPr/>
        </p:nvSpPr>
        <p:spPr>
          <a:xfrm>
            <a:off x="1797364" y="327761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9" name="1"/>
          <p:cNvSpPr txBox="1"/>
          <p:nvPr/>
        </p:nvSpPr>
        <p:spPr>
          <a:xfrm>
            <a:off x="1844889" y="3286426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graphicFrame>
        <p:nvGraphicFramePr>
          <p:cNvPr id="860" name="표"/>
          <p:cNvGraphicFramePr/>
          <p:nvPr/>
        </p:nvGraphicFramePr>
        <p:xfrm>
          <a:off x="6858551" y="2838868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042148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15. 마이페이지 &gt; 즐겨찾기 목록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02341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즐겨찾기에 추가한 순서대로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한 페이지에 총 10개까지 출력됨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2341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즐겨찾기 목록에서 제거하려면 ‘제거’ 버튼 클릭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버튼을 클릭하면 즉시 제거됨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61606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10페이지씩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861" name="타원형"/>
          <p:cNvSpPr/>
          <p:nvPr/>
        </p:nvSpPr>
        <p:spPr>
          <a:xfrm>
            <a:off x="5873236" y="342101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2" name="2"/>
          <p:cNvSpPr txBox="1"/>
          <p:nvPr/>
        </p:nvSpPr>
        <p:spPr>
          <a:xfrm>
            <a:off x="5920762" y="3429833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863" name="직사각형"/>
          <p:cNvSpPr/>
          <p:nvPr/>
        </p:nvSpPr>
        <p:spPr>
          <a:xfrm>
            <a:off x="5467528" y="3557045"/>
            <a:ext cx="383752" cy="2319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4" name="제거"/>
          <p:cNvSpPr txBox="1"/>
          <p:nvPr/>
        </p:nvSpPr>
        <p:spPr>
          <a:xfrm>
            <a:off x="5518530" y="3569745"/>
            <a:ext cx="286597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제거</a:t>
            </a:r>
          </a:p>
        </p:txBody>
      </p:sp>
      <p:sp>
        <p:nvSpPr>
          <p:cNvPr id="865" name="직사각형"/>
          <p:cNvSpPr/>
          <p:nvPr/>
        </p:nvSpPr>
        <p:spPr>
          <a:xfrm>
            <a:off x="5467528" y="3874185"/>
            <a:ext cx="383752" cy="2319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6" name="제거"/>
          <p:cNvSpPr txBox="1"/>
          <p:nvPr/>
        </p:nvSpPr>
        <p:spPr>
          <a:xfrm>
            <a:off x="5518530" y="3886885"/>
            <a:ext cx="286597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제거</a:t>
            </a:r>
          </a:p>
        </p:txBody>
      </p:sp>
      <p:sp>
        <p:nvSpPr>
          <p:cNvPr id="867" name="직사각형"/>
          <p:cNvSpPr/>
          <p:nvPr/>
        </p:nvSpPr>
        <p:spPr>
          <a:xfrm>
            <a:off x="5467528" y="4183586"/>
            <a:ext cx="383752" cy="2319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8" name="제거"/>
          <p:cNvSpPr txBox="1"/>
          <p:nvPr/>
        </p:nvSpPr>
        <p:spPr>
          <a:xfrm>
            <a:off x="5518530" y="4196286"/>
            <a:ext cx="286597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제거</a:t>
            </a:r>
          </a:p>
        </p:txBody>
      </p:sp>
      <p:sp>
        <p:nvSpPr>
          <p:cNvPr id="869" name="직사각형"/>
          <p:cNvSpPr/>
          <p:nvPr/>
        </p:nvSpPr>
        <p:spPr>
          <a:xfrm>
            <a:off x="5467528" y="6041210"/>
            <a:ext cx="383752" cy="2319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0" name="제거"/>
          <p:cNvSpPr txBox="1"/>
          <p:nvPr/>
        </p:nvSpPr>
        <p:spPr>
          <a:xfrm>
            <a:off x="5518530" y="6053910"/>
            <a:ext cx="286597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제거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직사각형"/>
          <p:cNvSpPr/>
          <p:nvPr/>
        </p:nvSpPr>
        <p:spPr>
          <a:xfrm>
            <a:off x="286928" y="506518"/>
            <a:ext cx="5859260" cy="89655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3" name="선"/>
          <p:cNvSpPr/>
          <p:nvPr/>
        </p:nvSpPr>
        <p:spPr>
          <a:xfrm>
            <a:off x="286928" y="1322873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874" name="로그인"/>
          <p:cNvSpPr txBox="1"/>
          <p:nvPr/>
        </p:nvSpPr>
        <p:spPr>
          <a:xfrm>
            <a:off x="5438195" y="783828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875" name="로고"/>
          <p:cNvSpPr txBox="1"/>
          <p:nvPr/>
        </p:nvSpPr>
        <p:spPr>
          <a:xfrm>
            <a:off x="443603" y="817258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876" name="직사각형"/>
          <p:cNvSpPr/>
          <p:nvPr/>
        </p:nvSpPr>
        <p:spPr>
          <a:xfrm>
            <a:off x="710011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7" name="# 액션"/>
          <p:cNvSpPr txBox="1"/>
          <p:nvPr/>
        </p:nvSpPr>
        <p:spPr>
          <a:xfrm>
            <a:off x="736331" y="1583801"/>
            <a:ext cx="457641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액션</a:t>
            </a:r>
          </a:p>
        </p:txBody>
      </p:sp>
      <p:sp>
        <p:nvSpPr>
          <p:cNvPr id="878" name="직사각형"/>
          <p:cNvSpPr/>
          <p:nvPr/>
        </p:nvSpPr>
        <p:spPr>
          <a:xfrm>
            <a:off x="1753738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9" name="직사각형"/>
          <p:cNvSpPr/>
          <p:nvPr/>
        </p:nvSpPr>
        <p:spPr>
          <a:xfrm>
            <a:off x="2797465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0" name="직사각형"/>
          <p:cNvSpPr/>
          <p:nvPr/>
        </p:nvSpPr>
        <p:spPr>
          <a:xfrm>
            <a:off x="3810048" y="187212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1" name="직사각형"/>
          <p:cNvSpPr/>
          <p:nvPr/>
        </p:nvSpPr>
        <p:spPr>
          <a:xfrm>
            <a:off x="4822631" y="187212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2" name="+더보기"/>
          <p:cNvSpPr txBox="1"/>
          <p:nvPr/>
        </p:nvSpPr>
        <p:spPr>
          <a:xfrm>
            <a:off x="5494198" y="1583801"/>
            <a:ext cx="55380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883" name="직사각형"/>
          <p:cNvSpPr/>
          <p:nvPr/>
        </p:nvSpPr>
        <p:spPr>
          <a:xfrm>
            <a:off x="656100" y="3654743"/>
            <a:ext cx="838186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4" name="# 코미디"/>
          <p:cNvSpPr txBox="1"/>
          <p:nvPr/>
        </p:nvSpPr>
        <p:spPr>
          <a:xfrm>
            <a:off x="616507" y="3366416"/>
            <a:ext cx="58946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코미디</a:t>
            </a:r>
          </a:p>
        </p:txBody>
      </p:sp>
      <p:sp>
        <p:nvSpPr>
          <p:cNvPr id="885" name="직사각형"/>
          <p:cNvSpPr/>
          <p:nvPr/>
        </p:nvSpPr>
        <p:spPr>
          <a:xfrm>
            <a:off x="1699828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6" name="직사각형"/>
          <p:cNvSpPr/>
          <p:nvPr/>
        </p:nvSpPr>
        <p:spPr>
          <a:xfrm>
            <a:off x="2743555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7" name="직사각형"/>
          <p:cNvSpPr/>
          <p:nvPr/>
        </p:nvSpPr>
        <p:spPr>
          <a:xfrm>
            <a:off x="3756138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8" name="직사각형"/>
          <p:cNvSpPr/>
          <p:nvPr/>
        </p:nvSpPr>
        <p:spPr>
          <a:xfrm>
            <a:off x="4768721" y="3654743"/>
            <a:ext cx="838185" cy="120932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9" name="+더보기"/>
          <p:cNvSpPr txBox="1"/>
          <p:nvPr/>
        </p:nvSpPr>
        <p:spPr>
          <a:xfrm>
            <a:off x="5440288" y="3366416"/>
            <a:ext cx="55380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890" name="직사각형"/>
          <p:cNvSpPr/>
          <p:nvPr/>
        </p:nvSpPr>
        <p:spPr>
          <a:xfrm>
            <a:off x="644079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1" name="# 판타지"/>
          <p:cNvSpPr txBox="1"/>
          <p:nvPr/>
        </p:nvSpPr>
        <p:spPr>
          <a:xfrm>
            <a:off x="604486" y="5149032"/>
            <a:ext cx="58946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판타지</a:t>
            </a:r>
          </a:p>
        </p:txBody>
      </p:sp>
      <p:sp>
        <p:nvSpPr>
          <p:cNvPr id="892" name="직사각형"/>
          <p:cNvSpPr/>
          <p:nvPr/>
        </p:nvSpPr>
        <p:spPr>
          <a:xfrm>
            <a:off x="1687807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3" name="직사각형"/>
          <p:cNvSpPr/>
          <p:nvPr/>
        </p:nvSpPr>
        <p:spPr>
          <a:xfrm>
            <a:off x="2731534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4" name="직사각형"/>
          <p:cNvSpPr/>
          <p:nvPr/>
        </p:nvSpPr>
        <p:spPr>
          <a:xfrm>
            <a:off x="3744117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5" name="직사각형"/>
          <p:cNvSpPr/>
          <p:nvPr/>
        </p:nvSpPr>
        <p:spPr>
          <a:xfrm>
            <a:off x="4756700" y="5437359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6" name="+더보기"/>
          <p:cNvSpPr txBox="1"/>
          <p:nvPr/>
        </p:nvSpPr>
        <p:spPr>
          <a:xfrm>
            <a:off x="5428267" y="5149032"/>
            <a:ext cx="55380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897" name="직사각형"/>
          <p:cNvSpPr/>
          <p:nvPr/>
        </p:nvSpPr>
        <p:spPr>
          <a:xfrm>
            <a:off x="650707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8" name="# 로맨스"/>
          <p:cNvSpPr txBox="1"/>
          <p:nvPr/>
        </p:nvSpPr>
        <p:spPr>
          <a:xfrm>
            <a:off x="611114" y="6931648"/>
            <a:ext cx="58946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로맨스</a:t>
            </a:r>
          </a:p>
        </p:txBody>
      </p:sp>
      <p:sp>
        <p:nvSpPr>
          <p:cNvPr id="899" name="직사각형"/>
          <p:cNvSpPr/>
          <p:nvPr/>
        </p:nvSpPr>
        <p:spPr>
          <a:xfrm>
            <a:off x="1694434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0" name="직사각형"/>
          <p:cNvSpPr/>
          <p:nvPr/>
        </p:nvSpPr>
        <p:spPr>
          <a:xfrm>
            <a:off x="2738162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1" name="직사각형"/>
          <p:cNvSpPr/>
          <p:nvPr/>
        </p:nvSpPr>
        <p:spPr>
          <a:xfrm>
            <a:off x="3750745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2" name="직사각형"/>
          <p:cNvSpPr/>
          <p:nvPr/>
        </p:nvSpPr>
        <p:spPr>
          <a:xfrm>
            <a:off x="4763328" y="721997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3" name="+더보기"/>
          <p:cNvSpPr txBox="1"/>
          <p:nvPr/>
        </p:nvSpPr>
        <p:spPr>
          <a:xfrm>
            <a:off x="5434895" y="6931648"/>
            <a:ext cx="55380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  <p:sp>
        <p:nvSpPr>
          <p:cNvPr id="904" name=".…"/>
          <p:cNvSpPr txBox="1"/>
          <p:nvPr/>
        </p:nvSpPr>
        <p:spPr>
          <a:xfrm>
            <a:off x="2883566" y="8629734"/>
            <a:ext cx="127001" cy="7342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.</a:t>
            </a:r>
          </a:p>
          <a:p>
            <a:pPr/>
            <a:r>
              <a:t>.</a:t>
            </a:r>
          </a:p>
          <a:p>
            <a:pPr/>
            <a:r>
              <a:t>.</a:t>
            </a:r>
          </a:p>
        </p:txBody>
      </p:sp>
      <p:sp>
        <p:nvSpPr>
          <p:cNvPr id="905" name="타원형"/>
          <p:cNvSpPr/>
          <p:nvPr/>
        </p:nvSpPr>
        <p:spPr>
          <a:xfrm>
            <a:off x="359904" y="1617231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6" name="1"/>
          <p:cNvSpPr txBox="1"/>
          <p:nvPr/>
        </p:nvSpPr>
        <p:spPr>
          <a:xfrm>
            <a:off x="407430" y="162604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907" name="타원형"/>
          <p:cNvSpPr/>
          <p:nvPr/>
        </p:nvSpPr>
        <p:spPr>
          <a:xfrm>
            <a:off x="5276816" y="141141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08" name="2"/>
          <p:cNvSpPr txBox="1"/>
          <p:nvPr/>
        </p:nvSpPr>
        <p:spPr>
          <a:xfrm>
            <a:off x="5324342" y="1420231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graphicFrame>
        <p:nvGraphicFramePr>
          <p:cNvPr id="909" name="표"/>
          <p:cNvGraphicFramePr/>
          <p:nvPr/>
        </p:nvGraphicFramePr>
        <p:xfrm>
          <a:off x="6842065" y="581340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51955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16. 영화 소개 목록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8336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장르 별로 영화가 구분됨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5개정도 표시됨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스크롤 형식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8798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‘+더보기’를 클릭하면 해당 장르의 작품들만 나열됨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b) 팝업창 스타일, 스크롤 타입, 한 줄에 5개씩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910" name="영화소개"/>
          <p:cNvSpPr txBox="1"/>
          <p:nvPr/>
        </p:nvSpPr>
        <p:spPr>
          <a:xfrm>
            <a:off x="1677661" y="817258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911" name="커뮤니티"/>
          <p:cNvSpPr txBox="1"/>
          <p:nvPr/>
        </p:nvSpPr>
        <p:spPr>
          <a:xfrm>
            <a:off x="2345511" y="817258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912" name="게시판"/>
          <p:cNvSpPr txBox="1"/>
          <p:nvPr/>
        </p:nvSpPr>
        <p:spPr>
          <a:xfrm>
            <a:off x="3068724" y="817258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913" name="마이페이지"/>
          <p:cNvSpPr txBox="1"/>
          <p:nvPr/>
        </p:nvSpPr>
        <p:spPr>
          <a:xfrm>
            <a:off x="3599509" y="817258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914" name="직사각형"/>
          <p:cNvSpPr/>
          <p:nvPr/>
        </p:nvSpPr>
        <p:spPr>
          <a:xfrm>
            <a:off x="6631966" y="4601941"/>
            <a:ext cx="5859260" cy="452636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5" name="직사각형"/>
          <p:cNvSpPr/>
          <p:nvPr/>
        </p:nvSpPr>
        <p:spPr>
          <a:xfrm>
            <a:off x="7070621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6" name="# 액션"/>
          <p:cNvSpPr txBox="1"/>
          <p:nvPr/>
        </p:nvSpPr>
        <p:spPr>
          <a:xfrm>
            <a:off x="7096942" y="5034671"/>
            <a:ext cx="45764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 액션</a:t>
            </a:r>
          </a:p>
        </p:txBody>
      </p:sp>
      <p:sp>
        <p:nvSpPr>
          <p:cNvPr id="917" name="직사각형"/>
          <p:cNvSpPr/>
          <p:nvPr/>
        </p:nvSpPr>
        <p:spPr>
          <a:xfrm>
            <a:off x="8114348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8" name="직사각형"/>
          <p:cNvSpPr/>
          <p:nvPr/>
        </p:nvSpPr>
        <p:spPr>
          <a:xfrm>
            <a:off x="9158076" y="532299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9" name="직사각형"/>
          <p:cNvSpPr/>
          <p:nvPr/>
        </p:nvSpPr>
        <p:spPr>
          <a:xfrm>
            <a:off x="10170659" y="5322998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0" name="직사각형"/>
          <p:cNvSpPr/>
          <p:nvPr/>
        </p:nvSpPr>
        <p:spPr>
          <a:xfrm>
            <a:off x="11183242" y="5322998"/>
            <a:ext cx="838186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1" name="직사각형"/>
          <p:cNvSpPr/>
          <p:nvPr/>
        </p:nvSpPr>
        <p:spPr>
          <a:xfrm>
            <a:off x="7101765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2" name="직사각형"/>
          <p:cNvSpPr/>
          <p:nvPr/>
        </p:nvSpPr>
        <p:spPr>
          <a:xfrm>
            <a:off x="8145493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3" name="직사각형"/>
          <p:cNvSpPr/>
          <p:nvPr/>
        </p:nvSpPr>
        <p:spPr>
          <a:xfrm>
            <a:off x="9189220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4" name="직사각형"/>
          <p:cNvSpPr/>
          <p:nvPr/>
        </p:nvSpPr>
        <p:spPr>
          <a:xfrm>
            <a:off x="10201803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5" name="직사각형"/>
          <p:cNvSpPr/>
          <p:nvPr/>
        </p:nvSpPr>
        <p:spPr>
          <a:xfrm>
            <a:off x="11214386" y="7171885"/>
            <a:ext cx="838185" cy="120932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661" y="1853371"/>
            <a:ext cx="850885" cy="1246841"/>
          </a:xfrm>
          <a:prstGeom prst="rect">
            <a:avLst/>
          </a:prstGeom>
          <a:ln w="3175">
            <a:miter lim="400000"/>
          </a:ln>
        </p:spPr>
      </p:pic>
      <p:pic>
        <p:nvPicPr>
          <p:cNvPr id="9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239" y="1853371"/>
            <a:ext cx="866557" cy="1234434"/>
          </a:xfrm>
          <a:prstGeom prst="rect">
            <a:avLst/>
          </a:prstGeom>
          <a:ln w="3175">
            <a:miter lim="400000"/>
          </a:ln>
        </p:spPr>
      </p:pic>
      <p:pic>
        <p:nvPicPr>
          <p:cNvPr id="92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0276" y="1853371"/>
            <a:ext cx="889755" cy="1234434"/>
          </a:xfrm>
          <a:prstGeom prst="rect">
            <a:avLst/>
          </a:prstGeom>
          <a:ln w="3175">
            <a:miter lim="400000"/>
          </a:ln>
        </p:spPr>
      </p:pic>
      <p:pic>
        <p:nvPicPr>
          <p:cNvPr id="92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4511" y="1853371"/>
            <a:ext cx="858514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3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16281" y="1865778"/>
            <a:ext cx="850886" cy="1224638"/>
          </a:xfrm>
          <a:prstGeom prst="rect">
            <a:avLst/>
          </a:prstGeom>
          <a:ln w="3175">
            <a:miter lim="400000"/>
          </a:ln>
        </p:spPr>
      </p:pic>
      <p:pic>
        <p:nvPicPr>
          <p:cNvPr id="931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1382" y="3648393"/>
            <a:ext cx="846388" cy="1214723"/>
          </a:xfrm>
          <a:prstGeom prst="rect">
            <a:avLst/>
          </a:prstGeom>
          <a:ln w="3175">
            <a:miter lim="400000"/>
          </a:ln>
        </p:spPr>
      </p:pic>
      <p:pic>
        <p:nvPicPr>
          <p:cNvPr id="932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96343" y="3648393"/>
            <a:ext cx="833875" cy="1246842"/>
          </a:xfrm>
          <a:prstGeom prst="rect">
            <a:avLst/>
          </a:prstGeom>
          <a:ln w="3175">
            <a:miter lim="400000"/>
          </a:ln>
        </p:spPr>
      </p:pic>
      <p:pic>
        <p:nvPicPr>
          <p:cNvPr id="933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38440" y="3648393"/>
            <a:ext cx="846019" cy="1222028"/>
          </a:xfrm>
          <a:prstGeom prst="rect">
            <a:avLst/>
          </a:prstGeom>
          <a:ln w="3175">
            <a:miter lim="400000"/>
          </a:ln>
        </p:spPr>
      </p:pic>
      <p:pic>
        <p:nvPicPr>
          <p:cNvPr id="934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52782" y="3651004"/>
            <a:ext cx="843664" cy="1242060"/>
          </a:xfrm>
          <a:prstGeom prst="rect">
            <a:avLst/>
          </a:prstGeom>
          <a:ln w="3175">
            <a:miter lim="400000"/>
          </a:ln>
        </p:spPr>
      </p:pic>
      <p:pic>
        <p:nvPicPr>
          <p:cNvPr id="935" name="이미지" descr="이미지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61754" y="3648393"/>
            <a:ext cx="848414" cy="1222028"/>
          </a:xfrm>
          <a:prstGeom prst="rect">
            <a:avLst/>
          </a:prstGeom>
          <a:ln w="3175">
            <a:miter lim="400000"/>
          </a:ln>
        </p:spPr>
      </p:pic>
      <p:pic>
        <p:nvPicPr>
          <p:cNvPr id="936" name="이미지" descr="이미지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7412" y="7206355"/>
            <a:ext cx="858514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37" name="이미지" descr="이미지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89716" y="7206355"/>
            <a:ext cx="843919" cy="1231038"/>
          </a:xfrm>
          <a:prstGeom prst="rect">
            <a:avLst/>
          </a:prstGeom>
          <a:ln w="3175">
            <a:miter lim="400000"/>
          </a:ln>
        </p:spPr>
      </p:pic>
      <p:pic>
        <p:nvPicPr>
          <p:cNvPr id="938" name="이미지" descr="이미지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731812" y="7206355"/>
            <a:ext cx="850885" cy="1232590"/>
          </a:xfrm>
          <a:prstGeom prst="rect">
            <a:avLst/>
          </a:prstGeom>
          <a:ln w="3175">
            <a:miter lim="400000"/>
          </a:ln>
        </p:spPr>
      </p:pic>
      <p:pic>
        <p:nvPicPr>
          <p:cNvPr id="939" name="이미지" descr="이미지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46154" y="7206355"/>
            <a:ext cx="840631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40" name="이미지" descr="이미지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755127" y="7189516"/>
            <a:ext cx="850885" cy="1256446"/>
          </a:xfrm>
          <a:prstGeom prst="rect">
            <a:avLst/>
          </a:prstGeom>
          <a:ln w="3175">
            <a:miter lim="400000"/>
          </a:ln>
        </p:spPr>
      </p:pic>
      <p:pic>
        <p:nvPicPr>
          <p:cNvPr id="941" name="이미지" descr="이미지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41284" y="5431009"/>
            <a:ext cx="843776" cy="1242226"/>
          </a:xfrm>
          <a:prstGeom prst="rect">
            <a:avLst/>
          </a:prstGeom>
          <a:ln w="3175">
            <a:miter lim="400000"/>
          </a:ln>
        </p:spPr>
      </p:pic>
      <p:pic>
        <p:nvPicPr>
          <p:cNvPr id="942" name="이미지" descr="이미지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77903" y="5431009"/>
            <a:ext cx="849650" cy="1216014"/>
          </a:xfrm>
          <a:prstGeom prst="rect">
            <a:avLst/>
          </a:prstGeom>
          <a:ln w="3175">
            <a:miter lim="400000"/>
          </a:ln>
        </p:spPr>
      </p:pic>
      <p:pic>
        <p:nvPicPr>
          <p:cNvPr id="943" name="이미지" descr="이미지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720396" y="5431009"/>
            <a:ext cx="850885" cy="1217780"/>
          </a:xfrm>
          <a:prstGeom prst="rect">
            <a:avLst/>
          </a:prstGeom>
          <a:ln w="3175">
            <a:miter lim="400000"/>
          </a:ln>
        </p:spPr>
      </p:pic>
      <p:pic>
        <p:nvPicPr>
          <p:cNvPr id="944" name="이미지" descr="이미지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739984" y="5426350"/>
            <a:ext cx="840631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45" name="이미지" descr="이미지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4761754" y="5431009"/>
            <a:ext cx="828077" cy="1230507"/>
          </a:xfrm>
          <a:prstGeom prst="rect">
            <a:avLst/>
          </a:prstGeom>
          <a:ln w="3175">
            <a:miter lim="400000"/>
          </a:ln>
        </p:spPr>
      </p:pic>
      <p:sp>
        <p:nvSpPr>
          <p:cNvPr id="946" name="타원형"/>
          <p:cNvSpPr/>
          <p:nvPr/>
        </p:nvSpPr>
        <p:spPr>
          <a:xfrm>
            <a:off x="6632525" y="469369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7" name="b"/>
          <p:cNvSpPr txBox="1"/>
          <p:nvPr/>
        </p:nvSpPr>
        <p:spPr>
          <a:xfrm>
            <a:off x="6680051" y="470250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pic>
        <p:nvPicPr>
          <p:cNvPr id="948" name="이미지" descr="이미지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071446" y="5316648"/>
            <a:ext cx="878256" cy="1245526"/>
          </a:xfrm>
          <a:prstGeom prst="rect">
            <a:avLst/>
          </a:prstGeom>
          <a:ln w="3175">
            <a:miter lim="400000"/>
          </a:ln>
        </p:spPr>
      </p:pic>
      <p:pic>
        <p:nvPicPr>
          <p:cNvPr id="949" name="이미지" descr="이미지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102986" y="5317633"/>
            <a:ext cx="860911" cy="1271251"/>
          </a:xfrm>
          <a:prstGeom prst="rect">
            <a:avLst/>
          </a:prstGeom>
          <a:ln w="3175">
            <a:miter lim="400000"/>
          </a:ln>
        </p:spPr>
      </p:pic>
      <p:pic>
        <p:nvPicPr>
          <p:cNvPr id="950" name="이미지" descr="이미지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146937" y="5322692"/>
            <a:ext cx="845565" cy="1233438"/>
          </a:xfrm>
          <a:prstGeom prst="rect">
            <a:avLst/>
          </a:prstGeom>
          <a:ln w="3175">
            <a:miter lim="400000"/>
          </a:ln>
        </p:spPr>
      </p:pic>
      <p:pic>
        <p:nvPicPr>
          <p:cNvPr id="951" name="이미지" descr="이미지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64309" y="5313218"/>
            <a:ext cx="850885" cy="1240543"/>
          </a:xfrm>
          <a:prstGeom prst="rect">
            <a:avLst/>
          </a:prstGeom>
          <a:ln w="3175">
            <a:miter lim="400000"/>
          </a:ln>
        </p:spPr>
      </p:pic>
      <p:pic>
        <p:nvPicPr>
          <p:cNvPr id="952" name="이미지" descr="이미지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1176892" y="5307513"/>
            <a:ext cx="850886" cy="1217780"/>
          </a:xfrm>
          <a:prstGeom prst="rect">
            <a:avLst/>
          </a:prstGeom>
          <a:ln w="3175">
            <a:miter lim="400000"/>
          </a:ln>
        </p:spPr>
      </p:pic>
      <p:pic>
        <p:nvPicPr>
          <p:cNvPr id="953" name="이미지" descr="이미지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7096099" y="7165535"/>
            <a:ext cx="846648" cy="1222935"/>
          </a:xfrm>
          <a:prstGeom prst="rect">
            <a:avLst/>
          </a:prstGeom>
          <a:ln w="3175">
            <a:miter lim="400000"/>
          </a:ln>
        </p:spPr>
      </p:pic>
      <p:pic>
        <p:nvPicPr>
          <p:cNvPr id="954" name="이미지" descr="이미지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8137292" y="7165535"/>
            <a:ext cx="853853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55" name="이미지" descr="이미지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9182182" y="7158765"/>
            <a:ext cx="853853" cy="1222027"/>
          </a:xfrm>
          <a:prstGeom prst="rect">
            <a:avLst/>
          </a:prstGeom>
          <a:ln w="3175">
            <a:miter lim="400000"/>
          </a:ln>
        </p:spPr>
      </p:pic>
      <p:pic>
        <p:nvPicPr>
          <p:cNvPr id="956" name="이미지" descr="이미지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0194766" y="7152415"/>
            <a:ext cx="852261" cy="1250513"/>
          </a:xfrm>
          <a:prstGeom prst="rect">
            <a:avLst/>
          </a:prstGeom>
          <a:ln w="3175">
            <a:miter lim="400000"/>
          </a:ln>
        </p:spPr>
      </p:pic>
      <p:pic>
        <p:nvPicPr>
          <p:cNvPr id="957" name="이미지" descr="이미지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1207349" y="7146065"/>
            <a:ext cx="860163" cy="124684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직사각형"/>
          <p:cNvSpPr/>
          <p:nvPr/>
        </p:nvSpPr>
        <p:spPr>
          <a:xfrm>
            <a:off x="299566" y="176392"/>
            <a:ext cx="5041346" cy="930242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0" name="타원형"/>
          <p:cNvSpPr/>
          <p:nvPr/>
        </p:nvSpPr>
        <p:spPr>
          <a:xfrm>
            <a:off x="364040" y="249806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1" name="1"/>
          <p:cNvSpPr txBox="1"/>
          <p:nvPr/>
        </p:nvSpPr>
        <p:spPr>
          <a:xfrm>
            <a:off x="411566" y="2506878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962" name="범죄도시2"/>
          <p:cNvSpPr txBox="1"/>
          <p:nvPr/>
        </p:nvSpPr>
        <p:spPr>
          <a:xfrm>
            <a:off x="457467" y="415696"/>
            <a:ext cx="1086951" cy="3739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000"/>
            </a:lvl1pPr>
          </a:lstStyle>
          <a:p>
            <a:pPr/>
            <a:r>
              <a:t>범죄도시2</a:t>
            </a:r>
          </a:p>
        </p:txBody>
      </p:sp>
      <p:sp>
        <p:nvSpPr>
          <p:cNvPr id="963" name="감독     이상용…"/>
          <p:cNvSpPr txBox="1"/>
          <p:nvPr/>
        </p:nvSpPr>
        <p:spPr>
          <a:xfrm>
            <a:off x="483707" y="1087822"/>
            <a:ext cx="3317311" cy="1036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/>
            <a:r>
              <a:t>감독     이상용                   </a:t>
            </a:r>
          </a:p>
          <a:p>
            <a:pPr algn="l"/>
            <a:r>
              <a:t>개요     액션, 범죄 | 한국 | 106분 </a:t>
            </a:r>
          </a:p>
          <a:p>
            <a:pPr algn="l"/>
            <a:r>
              <a:t>출연     마동석, 손석구, 최귀화 등</a:t>
            </a:r>
          </a:p>
          <a:p>
            <a:pPr algn="l"/>
            <a:r>
              <a:t>등급     15세 관람가</a:t>
            </a:r>
          </a:p>
        </p:txBody>
      </p:sp>
      <p:sp>
        <p:nvSpPr>
          <p:cNvPr id="964" name="직사각형"/>
          <p:cNvSpPr/>
          <p:nvPr/>
        </p:nvSpPr>
        <p:spPr>
          <a:xfrm>
            <a:off x="537933" y="2690883"/>
            <a:ext cx="677334" cy="26020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5" name="선"/>
          <p:cNvSpPr/>
          <p:nvPr/>
        </p:nvSpPr>
        <p:spPr>
          <a:xfrm>
            <a:off x="1204462" y="2950858"/>
            <a:ext cx="3890706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966" name="직사각형"/>
          <p:cNvSpPr/>
          <p:nvPr/>
        </p:nvSpPr>
        <p:spPr>
          <a:xfrm>
            <a:off x="537933" y="3040434"/>
            <a:ext cx="4570963" cy="12637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67" name="줄거리"/>
          <p:cNvSpPr txBox="1"/>
          <p:nvPr/>
        </p:nvSpPr>
        <p:spPr>
          <a:xfrm>
            <a:off x="595982" y="2673242"/>
            <a:ext cx="561235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줄거리</a:t>
            </a:r>
          </a:p>
        </p:txBody>
      </p:sp>
      <p:sp>
        <p:nvSpPr>
          <p:cNvPr id="968" name="배우/제작진    |     포토/동영상"/>
          <p:cNvSpPr txBox="1"/>
          <p:nvPr/>
        </p:nvSpPr>
        <p:spPr>
          <a:xfrm>
            <a:off x="1352334" y="2673242"/>
            <a:ext cx="2572343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배우/제작진    |     포토/동영상    </a:t>
            </a:r>
          </a:p>
        </p:txBody>
      </p:sp>
      <p:sp>
        <p:nvSpPr>
          <p:cNvPr id="969" name="“느낌 오지? 이 놈 잡아야 하는 거”…"/>
          <p:cNvSpPr txBox="1"/>
          <p:nvPr/>
        </p:nvSpPr>
        <p:spPr>
          <a:xfrm>
            <a:off x="593666" y="3180627"/>
            <a:ext cx="4453146" cy="9327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defRPr sz="1400"/>
            </a:pPr>
            <a:r>
              <a:t>“느낌 오지? 이 놈 잡아야 하는 거”</a:t>
            </a:r>
          </a:p>
          <a:p>
            <a:pPr algn="l">
              <a:defRPr sz="1400"/>
            </a:pPr>
            <a:r>
              <a:t>가리봉동 소탕작전 후 4년 뒤,</a:t>
            </a:r>
          </a:p>
          <a:p>
            <a:pPr algn="l">
              <a:defRPr sz="1400"/>
            </a:pPr>
            <a:r>
              <a:t>금천서 강력반은 베트남으로 도주한 용의자를 인도받아 오라는 미션을 받는다.</a:t>
            </a:r>
          </a:p>
        </p:txBody>
      </p:sp>
      <p:sp>
        <p:nvSpPr>
          <p:cNvPr id="970" name="배우/제작진"/>
          <p:cNvSpPr txBox="1"/>
          <p:nvPr/>
        </p:nvSpPr>
        <p:spPr>
          <a:xfrm>
            <a:off x="523824" y="4501184"/>
            <a:ext cx="954237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배우/제작진</a:t>
            </a:r>
          </a:p>
        </p:txBody>
      </p:sp>
      <p:sp>
        <p:nvSpPr>
          <p:cNvPr id="971" name="이상용…"/>
          <p:cNvSpPr txBox="1"/>
          <p:nvPr/>
        </p:nvSpPr>
        <p:spPr>
          <a:xfrm>
            <a:off x="710709" y="6227233"/>
            <a:ext cx="778977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t>이상용</a:t>
            </a:r>
          </a:p>
          <a:p>
            <a:pPr>
              <a:defRPr sz="1200"/>
            </a:pPr>
            <a:r>
              <a:t>감독</a:t>
            </a:r>
          </a:p>
        </p:txBody>
      </p:sp>
      <p:sp>
        <p:nvSpPr>
          <p:cNvPr id="972" name="마동석…"/>
          <p:cNvSpPr txBox="1"/>
          <p:nvPr/>
        </p:nvSpPr>
        <p:spPr>
          <a:xfrm>
            <a:off x="1785576" y="6227233"/>
            <a:ext cx="826620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t>마동석</a:t>
            </a:r>
          </a:p>
          <a:p>
            <a:pPr>
              <a:defRPr sz="1200"/>
            </a:pPr>
            <a:r>
              <a:t>주연 </a:t>
            </a:r>
          </a:p>
        </p:txBody>
      </p:sp>
      <p:sp>
        <p:nvSpPr>
          <p:cNvPr id="973" name="손석구…"/>
          <p:cNvSpPr txBox="1"/>
          <p:nvPr/>
        </p:nvSpPr>
        <p:spPr>
          <a:xfrm>
            <a:off x="2894239" y="6227233"/>
            <a:ext cx="826620" cy="435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t>손석구</a:t>
            </a:r>
          </a:p>
          <a:p>
            <a:pPr>
              <a:defRPr sz="1200"/>
            </a:pPr>
            <a:r>
              <a:t>주연</a:t>
            </a:r>
          </a:p>
        </p:txBody>
      </p:sp>
      <p:sp>
        <p:nvSpPr>
          <p:cNvPr id="974" name="최귀화…"/>
          <p:cNvSpPr txBox="1"/>
          <p:nvPr/>
        </p:nvSpPr>
        <p:spPr>
          <a:xfrm>
            <a:off x="4002902" y="6212061"/>
            <a:ext cx="778977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>
              <a:defRPr sz="1200"/>
            </a:pPr>
            <a:r>
              <a:t>최귀화</a:t>
            </a:r>
          </a:p>
          <a:p>
            <a:pPr>
              <a:defRPr sz="1200"/>
            </a:pPr>
            <a:r>
              <a:t>주연</a:t>
            </a:r>
          </a:p>
        </p:txBody>
      </p:sp>
      <p:sp>
        <p:nvSpPr>
          <p:cNvPr id="975" name="포토/동영상"/>
          <p:cNvSpPr txBox="1"/>
          <p:nvPr/>
        </p:nvSpPr>
        <p:spPr>
          <a:xfrm>
            <a:off x="523824" y="6885473"/>
            <a:ext cx="954237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포토/동영상</a:t>
            </a:r>
          </a:p>
        </p:txBody>
      </p:sp>
      <p:sp>
        <p:nvSpPr>
          <p:cNvPr id="976" name="직사각형"/>
          <p:cNvSpPr/>
          <p:nvPr/>
        </p:nvSpPr>
        <p:spPr>
          <a:xfrm>
            <a:off x="697938" y="7174710"/>
            <a:ext cx="2434115" cy="194931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7" name="직사각형"/>
          <p:cNvSpPr/>
          <p:nvPr/>
        </p:nvSpPr>
        <p:spPr>
          <a:xfrm>
            <a:off x="3466719" y="7179705"/>
            <a:ext cx="1550739" cy="8602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8" name="직사각형"/>
          <p:cNvSpPr/>
          <p:nvPr/>
        </p:nvSpPr>
        <p:spPr>
          <a:xfrm>
            <a:off x="3466719" y="8283923"/>
            <a:ext cx="1550739" cy="86027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9" name="포토"/>
          <p:cNvSpPr txBox="1"/>
          <p:nvPr/>
        </p:nvSpPr>
        <p:spPr>
          <a:xfrm>
            <a:off x="1640645" y="8001622"/>
            <a:ext cx="396452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포토</a:t>
            </a:r>
          </a:p>
        </p:txBody>
      </p:sp>
      <p:sp>
        <p:nvSpPr>
          <p:cNvPr id="980" name="동영상"/>
          <p:cNvSpPr txBox="1"/>
          <p:nvPr/>
        </p:nvSpPr>
        <p:spPr>
          <a:xfrm>
            <a:off x="3961471" y="7462101"/>
            <a:ext cx="561235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동영상</a:t>
            </a:r>
          </a:p>
        </p:txBody>
      </p:sp>
      <p:sp>
        <p:nvSpPr>
          <p:cNvPr id="981" name="동영상"/>
          <p:cNvSpPr txBox="1"/>
          <p:nvPr/>
        </p:nvSpPr>
        <p:spPr>
          <a:xfrm>
            <a:off x="3961471" y="8548745"/>
            <a:ext cx="561235" cy="295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500"/>
            </a:lvl1pPr>
          </a:lstStyle>
          <a:p>
            <a:pPr/>
            <a:r>
              <a:t>동영상</a:t>
            </a:r>
          </a:p>
        </p:txBody>
      </p:sp>
      <p:graphicFrame>
        <p:nvGraphicFramePr>
          <p:cNvPr id="982" name="표"/>
          <p:cNvGraphicFramePr/>
          <p:nvPr/>
        </p:nvGraphicFramePr>
        <p:xfrm>
          <a:off x="6400955" y="753047"/>
          <a:ext cx="5720141" cy="340217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964926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17. 영화 기본 정보 페이지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2455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default 로 줄거리 영역에 포커스 맞춰짐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다른 키워드를 선택하면 해당 영역으로 포커스 맞춰짐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9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1413" y="348924"/>
            <a:ext cx="1413311" cy="1962010"/>
          </a:xfrm>
          <a:prstGeom prst="rect">
            <a:avLst/>
          </a:prstGeom>
          <a:ln w="3175">
            <a:miter lim="400000"/>
          </a:ln>
        </p:spPr>
      </p:pic>
      <p:pic>
        <p:nvPicPr>
          <p:cNvPr id="98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079" y="4953861"/>
            <a:ext cx="954237" cy="1226876"/>
          </a:xfrm>
          <a:prstGeom prst="rect">
            <a:avLst/>
          </a:prstGeom>
          <a:ln w="3175">
            <a:miter lim="400000"/>
          </a:ln>
        </p:spPr>
      </p:pic>
      <p:pic>
        <p:nvPicPr>
          <p:cNvPr id="98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1576" y="4959538"/>
            <a:ext cx="974621" cy="1226876"/>
          </a:xfrm>
          <a:prstGeom prst="rect">
            <a:avLst/>
          </a:prstGeom>
          <a:ln w="3175">
            <a:miter lim="400000"/>
          </a:ln>
        </p:spPr>
      </p:pic>
      <p:pic>
        <p:nvPicPr>
          <p:cNvPr id="98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20239" y="4959538"/>
            <a:ext cx="974620" cy="1226876"/>
          </a:xfrm>
          <a:prstGeom prst="rect">
            <a:avLst/>
          </a:prstGeom>
          <a:ln w="3175">
            <a:miter lim="400000"/>
          </a:ln>
        </p:spPr>
      </p:pic>
      <p:pic>
        <p:nvPicPr>
          <p:cNvPr id="987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4676" y="4950050"/>
            <a:ext cx="989928" cy="1234498"/>
          </a:xfrm>
          <a:prstGeom prst="rect">
            <a:avLst/>
          </a:prstGeom>
          <a:ln w="3175">
            <a:miter lim="400000"/>
          </a:ln>
        </p:spPr>
      </p:pic>
      <p:sp>
        <p:nvSpPr>
          <p:cNvPr id="988" name="+더보기"/>
          <p:cNvSpPr txBox="1"/>
          <p:nvPr/>
        </p:nvSpPr>
        <p:spPr>
          <a:xfrm>
            <a:off x="4634876" y="4619801"/>
            <a:ext cx="55380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+더보기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"/>
          <p:cNvSpPr/>
          <p:nvPr/>
        </p:nvSpPr>
        <p:spPr>
          <a:xfrm>
            <a:off x="274290" y="455965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07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208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209" name="직사각형"/>
          <p:cNvSpPr/>
          <p:nvPr/>
        </p:nvSpPr>
        <p:spPr>
          <a:xfrm>
            <a:off x="622509" y="1663588"/>
            <a:ext cx="5014949" cy="44644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선"/>
          <p:cNvSpPr/>
          <p:nvPr/>
        </p:nvSpPr>
        <p:spPr>
          <a:xfrm>
            <a:off x="628779" y="2170255"/>
            <a:ext cx="500241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11" name="로그인"/>
          <p:cNvSpPr txBox="1"/>
          <p:nvPr/>
        </p:nvSpPr>
        <p:spPr>
          <a:xfrm>
            <a:off x="2865844" y="1778324"/>
            <a:ext cx="528279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로그인</a:t>
            </a:r>
          </a:p>
        </p:txBody>
      </p:sp>
      <p:sp>
        <p:nvSpPr>
          <p:cNvPr id="212" name="직사각형"/>
          <p:cNvSpPr/>
          <p:nvPr/>
        </p:nvSpPr>
        <p:spPr>
          <a:xfrm>
            <a:off x="1014296" y="2662013"/>
            <a:ext cx="4231375" cy="4776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직사각형"/>
          <p:cNvSpPr/>
          <p:nvPr/>
        </p:nvSpPr>
        <p:spPr>
          <a:xfrm>
            <a:off x="1014296" y="3335469"/>
            <a:ext cx="4231375" cy="4776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이메일 주소"/>
          <p:cNvSpPr txBox="1"/>
          <p:nvPr/>
        </p:nvSpPr>
        <p:spPr>
          <a:xfrm>
            <a:off x="1133441" y="2765789"/>
            <a:ext cx="885301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이메일 주소</a:t>
            </a:r>
          </a:p>
        </p:txBody>
      </p:sp>
      <p:sp>
        <p:nvSpPr>
          <p:cNvPr id="215" name="비밀 번호"/>
          <p:cNvSpPr txBox="1"/>
          <p:nvPr/>
        </p:nvSpPr>
        <p:spPr>
          <a:xfrm>
            <a:off x="1096595" y="3439245"/>
            <a:ext cx="731504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비밀 번호</a:t>
            </a:r>
          </a:p>
        </p:txBody>
      </p:sp>
      <p:sp>
        <p:nvSpPr>
          <p:cNvPr id="216" name="직사각형"/>
          <p:cNvSpPr/>
          <p:nvPr/>
        </p:nvSpPr>
        <p:spPr>
          <a:xfrm>
            <a:off x="2506174" y="4180221"/>
            <a:ext cx="1020130" cy="3086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로그인"/>
          <p:cNvSpPr txBox="1"/>
          <p:nvPr/>
        </p:nvSpPr>
        <p:spPr>
          <a:xfrm>
            <a:off x="2752100" y="4212398"/>
            <a:ext cx="528278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로그인</a:t>
            </a:r>
          </a:p>
        </p:txBody>
      </p:sp>
      <p:sp>
        <p:nvSpPr>
          <p:cNvPr id="218" name="직사각형"/>
          <p:cNvSpPr/>
          <p:nvPr/>
        </p:nvSpPr>
        <p:spPr>
          <a:xfrm>
            <a:off x="1100281" y="4077016"/>
            <a:ext cx="82456" cy="95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로그인 유지"/>
          <p:cNvSpPr txBox="1"/>
          <p:nvPr/>
        </p:nvSpPr>
        <p:spPr>
          <a:xfrm>
            <a:off x="1191899" y="4002574"/>
            <a:ext cx="76838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 유지</a:t>
            </a:r>
          </a:p>
        </p:txBody>
      </p:sp>
      <p:sp>
        <p:nvSpPr>
          <p:cNvPr id="220" name="직사각형"/>
          <p:cNvSpPr/>
          <p:nvPr/>
        </p:nvSpPr>
        <p:spPr>
          <a:xfrm>
            <a:off x="2110816" y="4978320"/>
            <a:ext cx="2038336" cy="35064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구글 로그인"/>
          <p:cNvSpPr txBox="1"/>
          <p:nvPr/>
        </p:nvSpPr>
        <p:spPr>
          <a:xfrm>
            <a:off x="2687333" y="5031296"/>
            <a:ext cx="885301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구글 로그인</a:t>
            </a:r>
          </a:p>
        </p:txBody>
      </p:sp>
      <p:sp>
        <p:nvSpPr>
          <p:cNvPr id="222" name="직사각형"/>
          <p:cNvSpPr/>
          <p:nvPr/>
        </p:nvSpPr>
        <p:spPr>
          <a:xfrm>
            <a:off x="2110816" y="5457687"/>
            <a:ext cx="2038336" cy="3506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페이스북 로그인"/>
          <p:cNvSpPr txBox="1"/>
          <p:nvPr/>
        </p:nvSpPr>
        <p:spPr>
          <a:xfrm>
            <a:off x="2533536" y="5510663"/>
            <a:ext cx="1192895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페이스북 로그인</a:t>
            </a:r>
          </a:p>
        </p:txBody>
      </p:sp>
      <p:sp>
        <p:nvSpPr>
          <p:cNvPr id="224" name="선"/>
          <p:cNvSpPr/>
          <p:nvPr/>
        </p:nvSpPr>
        <p:spPr>
          <a:xfrm>
            <a:off x="1021183" y="4796623"/>
            <a:ext cx="4217602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25" name="타원형"/>
          <p:cNvSpPr/>
          <p:nvPr/>
        </p:nvSpPr>
        <p:spPr>
          <a:xfrm>
            <a:off x="764329" y="3879143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1"/>
          <p:cNvSpPr txBox="1"/>
          <p:nvPr/>
        </p:nvSpPr>
        <p:spPr>
          <a:xfrm>
            <a:off x="811855" y="388795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27" name="타원형"/>
          <p:cNvSpPr/>
          <p:nvPr/>
        </p:nvSpPr>
        <p:spPr>
          <a:xfrm>
            <a:off x="3578647" y="399666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2"/>
          <p:cNvSpPr txBox="1"/>
          <p:nvPr/>
        </p:nvSpPr>
        <p:spPr>
          <a:xfrm>
            <a:off x="3626173" y="4005480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29" name="타원형"/>
          <p:cNvSpPr/>
          <p:nvPr/>
        </p:nvSpPr>
        <p:spPr>
          <a:xfrm>
            <a:off x="1726518" y="521611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5"/>
          <p:cNvSpPr txBox="1"/>
          <p:nvPr/>
        </p:nvSpPr>
        <p:spPr>
          <a:xfrm>
            <a:off x="1774044" y="5224928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5</a:t>
            </a:r>
          </a:p>
        </p:txBody>
      </p:sp>
      <p:graphicFrame>
        <p:nvGraphicFramePr>
          <p:cNvPr id="231" name="표"/>
          <p:cNvGraphicFramePr/>
          <p:nvPr/>
        </p:nvGraphicFramePr>
        <p:xfrm>
          <a:off x="6857292" y="1485354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949724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2. 로그인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체크박스를 선택하면 후에 웹에 접속하면 자동로그인상태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default는 선택하지 않은 상태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정상적으로 로그인된다면 마이페이지 화면으로 이동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계정정보가 일치하지않으면 해당 얼럿창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회원가입 버튼 누르면 회원가입 페이지(3페이지)로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500"/>
                      </a:pP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PW 누르면 비밀번호 찾는 페이지로 이동 (9페이지)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선택한 소셜로그인으로 로그인 가능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32" name="직사각형"/>
          <p:cNvSpPr/>
          <p:nvPr/>
        </p:nvSpPr>
        <p:spPr>
          <a:xfrm>
            <a:off x="638080" y="7493358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로그인 정보를 다시 확인해주세요."/>
          <p:cNvSpPr txBox="1"/>
          <p:nvPr/>
        </p:nvSpPr>
        <p:spPr>
          <a:xfrm>
            <a:off x="1921104" y="8086343"/>
            <a:ext cx="2417759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로그인 정보를 다시 확인해주세요.</a:t>
            </a:r>
          </a:p>
        </p:txBody>
      </p:sp>
      <p:sp>
        <p:nvSpPr>
          <p:cNvPr id="234" name="선"/>
          <p:cNvSpPr/>
          <p:nvPr/>
        </p:nvSpPr>
        <p:spPr>
          <a:xfrm>
            <a:off x="647823" y="7810069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35" name="직사각형"/>
          <p:cNvSpPr/>
          <p:nvPr/>
        </p:nvSpPr>
        <p:spPr>
          <a:xfrm>
            <a:off x="2683785" y="8557041"/>
            <a:ext cx="581492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확인"/>
          <p:cNvSpPr txBox="1"/>
          <p:nvPr/>
        </p:nvSpPr>
        <p:spPr>
          <a:xfrm>
            <a:off x="2798275" y="8563463"/>
            <a:ext cx="352511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237" name="X"/>
          <p:cNvSpPr txBox="1"/>
          <p:nvPr/>
        </p:nvSpPr>
        <p:spPr>
          <a:xfrm>
            <a:off x="5365566" y="7525661"/>
            <a:ext cx="167764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238" name="타원형"/>
          <p:cNvSpPr/>
          <p:nvPr/>
        </p:nvSpPr>
        <p:spPr>
          <a:xfrm>
            <a:off x="460900" y="728168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a"/>
          <p:cNvSpPr txBox="1"/>
          <p:nvPr/>
        </p:nvSpPr>
        <p:spPr>
          <a:xfrm>
            <a:off x="508425" y="729049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240" name="영화소개"/>
          <p:cNvSpPr txBox="1"/>
          <p:nvPr/>
        </p:nvSpPr>
        <p:spPr>
          <a:xfrm>
            <a:off x="1542836" y="761180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241" name="커뮤니티"/>
          <p:cNvSpPr txBox="1"/>
          <p:nvPr/>
        </p:nvSpPr>
        <p:spPr>
          <a:xfrm>
            <a:off x="2402871" y="766705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242" name="게시판"/>
          <p:cNvSpPr txBox="1"/>
          <p:nvPr/>
        </p:nvSpPr>
        <p:spPr>
          <a:xfrm>
            <a:off x="3262905" y="74421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243" name="마이페이지"/>
          <p:cNvSpPr txBox="1"/>
          <p:nvPr/>
        </p:nvSpPr>
        <p:spPr>
          <a:xfrm>
            <a:off x="3991114" y="761180"/>
            <a:ext cx="72601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244" name="PW 찾기"/>
          <p:cNvSpPr txBox="1"/>
          <p:nvPr/>
        </p:nvSpPr>
        <p:spPr>
          <a:xfrm>
            <a:off x="4723692" y="3879143"/>
            <a:ext cx="612785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PW 찾기</a:t>
            </a:r>
          </a:p>
        </p:txBody>
      </p:sp>
      <p:sp>
        <p:nvSpPr>
          <p:cNvPr id="245" name="타원형"/>
          <p:cNvSpPr/>
          <p:nvPr/>
        </p:nvSpPr>
        <p:spPr>
          <a:xfrm>
            <a:off x="5314114" y="384930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4"/>
          <p:cNvSpPr txBox="1"/>
          <p:nvPr/>
        </p:nvSpPr>
        <p:spPr>
          <a:xfrm>
            <a:off x="5361639" y="385811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47" name="회원가입"/>
          <p:cNvSpPr txBox="1"/>
          <p:nvPr/>
        </p:nvSpPr>
        <p:spPr>
          <a:xfrm>
            <a:off x="3965645" y="3904164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회원가입</a:t>
            </a:r>
          </a:p>
        </p:txBody>
      </p:sp>
      <p:sp>
        <p:nvSpPr>
          <p:cNvPr id="248" name="타원형"/>
          <p:cNvSpPr/>
          <p:nvPr/>
        </p:nvSpPr>
        <p:spPr>
          <a:xfrm>
            <a:off x="4427861" y="362506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9" name="3"/>
          <p:cNvSpPr txBox="1"/>
          <p:nvPr/>
        </p:nvSpPr>
        <p:spPr>
          <a:xfrm>
            <a:off x="4475387" y="363387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직사각형"/>
          <p:cNvSpPr/>
          <p:nvPr/>
        </p:nvSpPr>
        <p:spPr>
          <a:xfrm>
            <a:off x="337481" y="102093"/>
            <a:ext cx="5859260" cy="748838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선"/>
          <p:cNvSpPr/>
          <p:nvPr/>
        </p:nvSpPr>
        <p:spPr>
          <a:xfrm>
            <a:off x="337481" y="918448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53" name="로그인"/>
          <p:cNvSpPr txBox="1"/>
          <p:nvPr/>
        </p:nvSpPr>
        <p:spPr>
          <a:xfrm>
            <a:off x="5488748" y="37940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254" name="로고"/>
          <p:cNvSpPr txBox="1"/>
          <p:nvPr/>
        </p:nvSpPr>
        <p:spPr>
          <a:xfrm>
            <a:off x="494156" y="41283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255" name="직사각형"/>
          <p:cNvSpPr/>
          <p:nvPr/>
        </p:nvSpPr>
        <p:spPr>
          <a:xfrm>
            <a:off x="685701" y="1287425"/>
            <a:ext cx="5014949" cy="57826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선"/>
          <p:cNvSpPr/>
          <p:nvPr/>
        </p:nvSpPr>
        <p:spPr>
          <a:xfrm>
            <a:off x="691970" y="1816383"/>
            <a:ext cx="500241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57" name="회원가입"/>
          <p:cNvSpPr txBox="1"/>
          <p:nvPr/>
        </p:nvSpPr>
        <p:spPr>
          <a:xfrm>
            <a:off x="2852137" y="1424452"/>
            <a:ext cx="682076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회원가입</a:t>
            </a:r>
          </a:p>
        </p:txBody>
      </p:sp>
      <p:sp>
        <p:nvSpPr>
          <p:cNvPr id="258" name="* 이메일주소"/>
          <p:cNvSpPr txBox="1"/>
          <p:nvPr/>
        </p:nvSpPr>
        <p:spPr>
          <a:xfrm>
            <a:off x="893793" y="2177078"/>
            <a:ext cx="884958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이메일주소</a:t>
            </a:r>
          </a:p>
        </p:txBody>
      </p:sp>
      <p:sp>
        <p:nvSpPr>
          <p:cNvPr id="259" name="* 비밀번호"/>
          <p:cNvSpPr txBox="1"/>
          <p:nvPr/>
        </p:nvSpPr>
        <p:spPr>
          <a:xfrm>
            <a:off x="948025" y="3519856"/>
            <a:ext cx="742146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비밀번호</a:t>
            </a:r>
          </a:p>
        </p:txBody>
      </p:sp>
      <p:sp>
        <p:nvSpPr>
          <p:cNvPr id="260" name="* 비밀번호 확인"/>
          <p:cNvSpPr txBox="1"/>
          <p:nvPr/>
        </p:nvSpPr>
        <p:spPr>
          <a:xfrm>
            <a:off x="997485" y="4486077"/>
            <a:ext cx="1073668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비밀번호 확인</a:t>
            </a:r>
          </a:p>
        </p:txBody>
      </p:sp>
      <p:sp>
        <p:nvSpPr>
          <p:cNvPr id="261" name="* 이름"/>
          <p:cNvSpPr txBox="1"/>
          <p:nvPr/>
        </p:nvSpPr>
        <p:spPr>
          <a:xfrm>
            <a:off x="1002738" y="4891738"/>
            <a:ext cx="456524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이름</a:t>
            </a:r>
          </a:p>
        </p:txBody>
      </p:sp>
      <p:sp>
        <p:nvSpPr>
          <p:cNvPr id="262" name="* 닉네임"/>
          <p:cNvSpPr txBox="1"/>
          <p:nvPr/>
        </p:nvSpPr>
        <p:spPr>
          <a:xfrm>
            <a:off x="1019245" y="5286765"/>
            <a:ext cx="599335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닉네임</a:t>
            </a:r>
          </a:p>
        </p:txBody>
      </p:sp>
      <p:sp>
        <p:nvSpPr>
          <p:cNvPr id="263" name="직사각형"/>
          <p:cNvSpPr/>
          <p:nvPr/>
        </p:nvSpPr>
        <p:spPr>
          <a:xfrm>
            <a:off x="2783657" y="2170728"/>
            <a:ext cx="1525729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직사각형"/>
          <p:cNvSpPr/>
          <p:nvPr/>
        </p:nvSpPr>
        <p:spPr>
          <a:xfrm>
            <a:off x="4540996" y="2170728"/>
            <a:ext cx="581492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인증"/>
          <p:cNvSpPr txBox="1"/>
          <p:nvPr/>
        </p:nvSpPr>
        <p:spPr>
          <a:xfrm>
            <a:off x="4655487" y="2177150"/>
            <a:ext cx="352510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인증</a:t>
            </a:r>
          </a:p>
        </p:txBody>
      </p:sp>
      <p:sp>
        <p:nvSpPr>
          <p:cNvPr id="266" name="직사각형"/>
          <p:cNvSpPr/>
          <p:nvPr/>
        </p:nvSpPr>
        <p:spPr>
          <a:xfrm>
            <a:off x="2842682" y="3513506"/>
            <a:ext cx="1525729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비밀번호는 #자리 이상이어야하며 영문과 숫자를 반드시 포함해야함"/>
          <p:cNvSpPr txBox="1"/>
          <p:nvPr/>
        </p:nvSpPr>
        <p:spPr>
          <a:xfrm>
            <a:off x="2818667" y="3869411"/>
            <a:ext cx="1762007" cy="3775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비밀번호는 #자리 이상이어야하며 영문과 숫자를 반드시 포함해야함</a:t>
            </a:r>
          </a:p>
        </p:txBody>
      </p:sp>
      <p:sp>
        <p:nvSpPr>
          <p:cNvPr id="268" name="직사각형"/>
          <p:cNvSpPr/>
          <p:nvPr/>
        </p:nvSpPr>
        <p:spPr>
          <a:xfrm>
            <a:off x="2842682" y="4492427"/>
            <a:ext cx="1525729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9" name="직사각형"/>
          <p:cNvSpPr/>
          <p:nvPr/>
        </p:nvSpPr>
        <p:spPr>
          <a:xfrm>
            <a:off x="2842682" y="4885388"/>
            <a:ext cx="1525729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직사각형"/>
          <p:cNvSpPr/>
          <p:nvPr/>
        </p:nvSpPr>
        <p:spPr>
          <a:xfrm>
            <a:off x="2842682" y="5280415"/>
            <a:ext cx="1525729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직사각형"/>
          <p:cNvSpPr/>
          <p:nvPr/>
        </p:nvSpPr>
        <p:spPr>
          <a:xfrm>
            <a:off x="4600022" y="5280415"/>
            <a:ext cx="872258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중복확인"/>
          <p:cNvSpPr txBox="1"/>
          <p:nvPr/>
        </p:nvSpPr>
        <p:spPr>
          <a:xfrm>
            <a:off x="4717084" y="5286765"/>
            <a:ext cx="638134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중복확인</a:t>
            </a:r>
          </a:p>
        </p:txBody>
      </p:sp>
      <p:sp>
        <p:nvSpPr>
          <p:cNvPr id="273" name="직사각형"/>
          <p:cNvSpPr/>
          <p:nvPr/>
        </p:nvSpPr>
        <p:spPr>
          <a:xfrm>
            <a:off x="2817965" y="6431356"/>
            <a:ext cx="1020130" cy="3086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회원가입"/>
          <p:cNvSpPr txBox="1"/>
          <p:nvPr/>
        </p:nvSpPr>
        <p:spPr>
          <a:xfrm>
            <a:off x="2986993" y="6463532"/>
            <a:ext cx="682075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회원가입</a:t>
            </a:r>
          </a:p>
        </p:txBody>
      </p:sp>
      <p:sp>
        <p:nvSpPr>
          <p:cNvPr id="275" name="타원형"/>
          <p:cNvSpPr/>
          <p:nvPr/>
        </p:nvSpPr>
        <p:spPr>
          <a:xfrm>
            <a:off x="776968" y="193497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1"/>
          <p:cNvSpPr txBox="1"/>
          <p:nvPr/>
        </p:nvSpPr>
        <p:spPr>
          <a:xfrm>
            <a:off x="824493" y="1943789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277" name="타원형"/>
          <p:cNvSpPr/>
          <p:nvPr/>
        </p:nvSpPr>
        <p:spPr>
          <a:xfrm>
            <a:off x="5099263" y="193442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8" name="2"/>
          <p:cNvSpPr txBox="1"/>
          <p:nvPr/>
        </p:nvSpPr>
        <p:spPr>
          <a:xfrm>
            <a:off x="5146788" y="1943237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279" name="타원형"/>
          <p:cNvSpPr/>
          <p:nvPr/>
        </p:nvSpPr>
        <p:spPr>
          <a:xfrm>
            <a:off x="4576927" y="378093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4"/>
          <p:cNvSpPr txBox="1"/>
          <p:nvPr/>
        </p:nvSpPr>
        <p:spPr>
          <a:xfrm>
            <a:off x="4624452" y="3789749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281" name="타원형"/>
          <p:cNvSpPr/>
          <p:nvPr/>
        </p:nvSpPr>
        <p:spPr>
          <a:xfrm>
            <a:off x="5436330" y="503265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5"/>
          <p:cNvSpPr txBox="1"/>
          <p:nvPr/>
        </p:nvSpPr>
        <p:spPr>
          <a:xfrm>
            <a:off x="5483856" y="5041471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283" name="타원형"/>
          <p:cNvSpPr/>
          <p:nvPr/>
        </p:nvSpPr>
        <p:spPr>
          <a:xfrm>
            <a:off x="3776694" y="622873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6"/>
          <p:cNvSpPr txBox="1"/>
          <p:nvPr/>
        </p:nvSpPr>
        <p:spPr>
          <a:xfrm>
            <a:off x="3824220" y="6237547"/>
            <a:ext cx="175617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6</a:t>
            </a:r>
          </a:p>
        </p:txBody>
      </p:sp>
      <p:graphicFrame>
        <p:nvGraphicFramePr>
          <p:cNvPr id="285" name="표"/>
          <p:cNvGraphicFramePr/>
          <p:nvPr/>
        </p:nvGraphicFramePr>
        <p:xfrm>
          <a:off x="6794100" y="164959"/>
          <a:ext cx="5720141" cy="571104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81404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3. 회원가입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* 표시가 있는 항목은 공백일 수 없음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인증버튼을 클릭하면 이메일로 인증코드가 발송됨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5233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발송된 인증코드를 입력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확인버튼 눌렀을 때 일치하면 안내글씨 출력되지 않음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일치하지 않으면 경고문이 출력됨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- default 는 출력되지 않은 상태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73446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비밀번호 규칙을 기재한 후 입력한 비밀번호가 규칙에 어긋나면 글자색으로 경고를 줌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6809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닉네임은 중복불가이므로 중복확인 버튼으로 확인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중복된 닉네임일 경우 해당 얼럿창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b) 중복되지 않은 닉네임일 경우 해당 얼럿창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73752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회원가입 버튼을 눌러 회원가입이 완료되면 마이페이지로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86" name="직사각형"/>
          <p:cNvSpPr/>
          <p:nvPr/>
        </p:nvSpPr>
        <p:spPr>
          <a:xfrm>
            <a:off x="631851" y="7945093"/>
            <a:ext cx="4983807" cy="145605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입력하신 닉네임은 이미 존재하는 닉네임입니다."/>
          <p:cNvSpPr txBox="1"/>
          <p:nvPr/>
        </p:nvSpPr>
        <p:spPr>
          <a:xfrm>
            <a:off x="1428769" y="8538078"/>
            <a:ext cx="3389970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입력하신 닉네임은 이미 존재하는 닉네임입니다.</a:t>
            </a:r>
          </a:p>
        </p:txBody>
      </p:sp>
      <p:sp>
        <p:nvSpPr>
          <p:cNvPr id="288" name="선"/>
          <p:cNvSpPr/>
          <p:nvPr/>
        </p:nvSpPr>
        <p:spPr>
          <a:xfrm>
            <a:off x="641594" y="8261804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89" name="직사각형"/>
          <p:cNvSpPr/>
          <p:nvPr/>
        </p:nvSpPr>
        <p:spPr>
          <a:xfrm>
            <a:off x="2677555" y="9008775"/>
            <a:ext cx="581492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확인"/>
          <p:cNvSpPr txBox="1"/>
          <p:nvPr/>
        </p:nvSpPr>
        <p:spPr>
          <a:xfrm>
            <a:off x="2792046" y="9015198"/>
            <a:ext cx="352510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291" name="X"/>
          <p:cNvSpPr txBox="1"/>
          <p:nvPr/>
        </p:nvSpPr>
        <p:spPr>
          <a:xfrm>
            <a:off x="5359337" y="7977396"/>
            <a:ext cx="167763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292" name="직사각형"/>
          <p:cNvSpPr/>
          <p:nvPr/>
        </p:nvSpPr>
        <p:spPr>
          <a:xfrm>
            <a:off x="7096863" y="7255416"/>
            <a:ext cx="4983807" cy="145605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입력하신 닉네임은 사용할 수 있는 닉네임입니다."/>
          <p:cNvSpPr txBox="1"/>
          <p:nvPr/>
        </p:nvSpPr>
        <p:spPr>
          <a:xfrm>
            <a:off x="7869068" y="7848401"/>
            <a:ext cx="3439398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입력하신 닉네임은 사용할 수 있는 닉네임입니다.</a:t>
            </a:r>
          </a:p>
        </p:txBody>
      </p:sp>
      <p:sp>
        <p:nvSpPr>
          <p:cNvPr id="294" name="선"/>
          <p:cNvSpPr/>
          <p:nvPr/>
        </p:nvSpPr>
        <p:spPr>
          <a:xfrm>
            <a:off x="7106606" y="7572126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295" name="직사각형"/>
          <p:cNvSpPr/>
          <p:nvPr/>
        </p:nvSpPr>
        <p:spPr>
          <a:xfrm>
            <a:off x="9142568" y="8319098"/>
            <a:ext cx="581491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확인"/>
          <p:cNvSpPr txBox="1"/>
          <p:nvPr/>
        </p:nvSpPr>
        <p:spPr>
          <a:xfrm>
            <a:off x="9257058" y="8325520"/>
            <a:ext cx="352511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297" name="X"/>
          <p:cNvSpPr txBox="1"/>
          <p:nvPr/>
        </p:nvSpPr>
        <p:spPr>
          <a:xfrm>
            <a:off x="11824349" y="7287718"/>
            <a:ext cx="167764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298" name="타원형"/>
          <p:cNvSpPr/>
          <p:nvPr/>
        </p:nvSpPr>
        <p:spPr>
          <a:xfrm>
            <a:off x="454670" y="7733414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a"/>
          <p:cNvSpPr txBox="1"/>
          <p:nvPr/>
        </p:nvSpPr>
        <p:spPr>
          <a:xfrm>
            <a:off x="502196" y="7742230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300" name="타원형"/>
          <p:cNvSpPr/>
          <p:nvPr/>
        </p:nvSpPr>
        <p:spPr>
          <a:xfrm>
            <a:off x="6932431" y="704373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b"/>
          <p:cNvSpPr txBox="1"/>
          <p:nvPr/>
        </p:nvSpPr>
        <p:spPr>
          <a:xfrm>
            <a:off x="6979957" y="7052553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302" name="영화소개"/>
          <p:cNvSpPr txBox="1"/>
          <p:nvPr/>
        </p:nvSpPr>
        <p:spPr>
          <a:xfrm>
            <a:off x="1606028" y="418554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303" name="커뮤니티"/>
          <p:cNvSpPr txBox="1"/>
          <p:nvPr/>
        </p:nvSpPr>
        <p:spPr>
          <a:xfrm>
            <a:off x="2466062" y="424079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304" name="게시판"/>
          <p:cNvSpPr txBox="1"/>
          <p:nvPr/>
        </p:nvSpPr>
        <p:spPr>
          <a:xfrm>
            <a:off x="3326097" y="401587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305" name="마이페이지"/>
          <p:cNvSpPr txBox="1"/>
          <p:nvPr/>
        </p:nvSpPr>
        <p:spPr>
          <a:xfrm>
            <a:off x="4054305" y="418554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306" name="직사각형"/>
          <p:cNvSpPr/>
          <p:nvPr/>
        </p:nvSpPr>
        <p:spPr>
          <a:xfrm>
            <a:off x="2783657" y="2646931"/>
            <a:ext cx="1525729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인증번호입력"/>
          <p:cNvSpPr txBox="1"/>
          <p:nvPr/>
        </p:nvSpPr>
        <p:spPr>
          <a:xfrm>
            <a:off x="3117600" y="2678681"/>
            <a:ext cx="857843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인증번호입력</a:t>
            </a:r>
          </a:p>
        </p:txBody>
      </p:sp>
      <p:sp>
        <p:nvSpPr>
          <p:cNvPr id="308" name="인증번호를 다시 확인해주세요"/>
          <p:cNvSpPr txBox="1"/>
          <p:nvPr/>
        </p:nvSpPr>
        <p:spPr>
          <a:xfrm>
            <a:off x="2724543" y="2992391"/>
            <a:ext cx="1762008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인증번호를 다시 확인해주세요</a:t>
            </a:r>
          </a:p>
        </p:txBody>
      </p:sp>
      <p:sp>
        <p:nvSpPr>
          <p:cNvPr id="309" name="타원형"/>
          <p:cNvSpPr/>
          <p:nvPr/>
        </p:nvSpPr>
        <p:spPr>
          <a:xfrm>
            <a:off x="2504864" y="2866768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3"/>
          <p:cNvSpPr txBox="1"/>
          <p:nvPr/>
        </p:nvSpPr>
        <p:spPr>
          <a:xfrm>
            <a:off x="2552390" y="2875584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311" name="직사각형"/>
          <p:cNvSpPr/>
          <p:nvPr/>
        </p:nvSpPr>
        <p:spPr>
          <a:xfrm>
            <a:off x="4540996" y="2646931"/>
            <a:ext cx="581492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확인"/>
          <p:cNvSpPr txBox="1"/>
          <p:nvPr/>
        </p:nvSpPr>
        <p:spPr>
          <a:xfrm>
            <a:off x="4655487" y="2653354"/>
            <a:ext cx="352510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직사각형"/>
          <p:cNvSpPr/>
          <p:nvPr/>
        </p:nvSpPr>
        <p:spPr>
          <a:xfrm>
            <a:off x="274290" y="455965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16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317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318" name="직사각형"/>
          <p:cNvSpPr/>
          <p:nvPr/>
        </p:nvSpPr>
        <p:spPr>
          <a:xfrm>
            <a:off x="622509" y="1663588"/>
            <a:ext cx="5014949" cy="44644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선"/>
          <p:cNvSpPr/>
          <p:nvPr/>
        </p:nvSpPr>
        <p:spPr>
          <a:xfrm>
            <a:off x="628779" y="2170255"/>
            <a:ext cx="500241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20" name="비밀번호 찾기"/>
          <p:cNvSpPr txBox="1"/>
          <p:nvPr/>
        </p:nvSpPr>
        <p:spPr>
          <a:xfrm>
            <a:off x="2610435" y="1778324"/>
            <a:ext cx="1039098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비밀번호 찾기</a:t>
            </a:r>
          </a:p>
        </p:txBody>
      </p:sp>
      <p:sp>
        <p:nvSpPr>
          <p:cNvPr id="321" name="직사각형"/>
          <p:cNvSpPr/>
          <p:nvPr/>
        </p:nvSpPr>
        <p:spPr>
          <a:xfrm>
            <a:off x="2077400" y="3217545"/>
            <a:ext cx="2043255" cy="4518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직사각형"/>
          <p:cNvSpPr/>
          <p:nvPr/>
        </p:nvSpPr>
        <p:spPr>
          <a:xfrm>
            <a:off x="2077400" y="3865174"/>
            <a:ext cx="2043255" cy="4776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이메일"/>
          <p:cNvSpPr txBox="1"/>
          <p:nvPr/>
        </p:nvSpPr>
        <p:spPr>
          <a:xfrm>
            <a:off x="1068601" y="3295494"/>
            <a:ext cx="577707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이메일 </a:t>
            </a:r>
          </a:p>
        </p:txBody>
      </p:sp>
      <p:sp>
        <p:nvSpPr>
          <p:cNvPr id="324" name="인증코드"/>
          <p:cNvSpPr txBox="1"/>
          <p:nvPr/>
        </p:nvSpPr>
        <p:spPr>
          <a:xfrm>
            <a:off x="1016417" y="3968949"/>
            <a:ext cx="682075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인증코드</a:t>
            </a:r>
          </a:p>
        </p:txBody>
      </p:sp>
      <p:sp>
        <p:nvSpPr>
          <p:cNvPr id="325" name="타원형"/>
          <p:cNvSpPr/>
          <p:nvPr/>
        </p:nvSpPr>
        <p:spPr>
          <a:xfrm>
            <a:off x="5120754" y="305997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1"/>
          <p:cNvSpPr txBox="1"/>
          <p:nvPr/>
        </p:nvSpPr>
        <p:spPr>
          <a:xfrm>
            <a:off x="5168279" y="3068787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27" name="영화소개"/>
          <p:cNvSpPr txBox="1"/>
          <p:nvPr/>
        </p:nvSpPr>
        <p:spPr>
          <a:xfrm>
            <a:off x="1542836" y="761180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328" name="커뮤니티"/>
          <p:cNvSpPr txBox="1"/>
          <p:nvPr/>
        </p:nvSpPr>
        <p:spPr>
          <a:xfrm>
            <a:off x="2402871" y="766705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329" name="게시판"/>
          <p:cNvSpPr txBox="1"/>
          <p:nvPr/>
        </p:nvSpPr>
        <p:spPr>
          <a:xfrm>
            <a:off x="3262905" y="74421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330" name="마이페이지"/>
          <p:cNvSpPr txBox="1"/>
          <p:nvPr/>
        </p:nvSpPr>
        <p:spPr>
          <a:xfrm>
            <a:off x="3991114" y="761180"/>
            <a:ext cx="72601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331" name="직사각형"/>
          <p:cNvSpPr/>
          <p:nvPr/>
        </p:nvSpPr>
        <p:spPr>
          <a:xfrm>
            <a:off x="4438084" y="3276231"/>
            <a:ext cx="725072" cy="3086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인증"/>
          <p:cNvSpPr txBox="1"/>
          <p:nvPr/>
        </p:nvSpPr>
        <p:spPr>
          <a:xfrm>
            <a:off x="4613379" y="3308408"/>
            <a:ext cx="374482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인증</a:t>
            </a:r>
          </a:p>
        </p:txBody>
      </p:sp>
      <p:sp>
        <p:nvSpPr>
          <p:cNvPr id="333" name="직사각형"/>
          <p:cNvSpPr/>
          <p:nvPr/>
        </p:nvSpPr>
        <p:spPr>
          <a:xfrm>
            <a:off x="4438084" y="3949686"/>
            <a:ext cx="725072" cy="30861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확인"/>
          <p:cNvSpPr txBox="1"/>
          <p:nvPr/>
        </p:nvSpPr>
        <p:spPr>
          <a:xfrm>
            <a:off x="4613379" y="3981863"/>
            <a:ext cx="374482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확인</a:t>
            </a:r>
          </a:p>
        </p:txBody>
      </p:sp>
      <p:sp>
        <p:nvSpPr>
          <p:cNvPr id="335" name="인증번호를 다시 확인해주세요"/>
          <p:cNvSpPr txBox="1"/>
          <p:nvPr/>
        </p:nvSpPr>
        <p:spPr>
          <a:xfrm>
            <a:off x="2218024" y="4449172"/>
            <a:ext cx="1762007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인증번호를 다시 확인해주세요</a:t>
            </a:r>
          </a:p>
        </p:txBody>
      </p:sp>
      <p:graphicFrame>
        <p:nvGraphicFramePr>
          <p:cNvPr id="336" name="표"/>
          <p:cNvGraphicFramePr/>
          <p:nvPr/>
        </p:nvGraphicFramePr>
        <p:xfrm>
          <a:off x="6819377" y="1106646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19999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4. 비밀번호 찾기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87486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인증버튼을 클릭하면 이메일로 인증코드가 발송됨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존재하지않은 이메일일 경우 경고창(a)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59874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발송된 인증코드를 입력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확인버튼 눌렀을 때 일치하면 안내글씨 출력되지 않음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일치하지 않으면 경고문이 출력됨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default 는 출력되지 않은 상태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확인버튼 누르면 비밀번호 재설정 페이지(5페이지)로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37" name="타원형"/>
          <p:cNvSpPr/>
          <p:nvPr/>
        </p:nvSpPr>
        <p:spPr>
          <a:xfrm>
            <a:off x="5120754" y="374846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8" name="2"/>
          <p:cNvSpPr txBox="1"/>
          <p:nvPr/>
        </p:nvSpPr>
        <p:spPr>
          <a:xfrm>
            <a:off x="5168279" y="3757279"/>
            <a:ext cx="175618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39" name="직사각형"/>
          <p:cNvSpPr/>
          <p:nvPr/>
        </p:nvSpPr>
        <p:spPr>
          <a:xfrm>
            <a:off x="6747479" y="6090508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존재하지않는 이메일입니다."/>
          <p:cNvSpPr txBox="1"/>
          <p:nvPr/>
        </p:nvSpPr>
        <p:spPr>
          <a:xfrm>
            <a:off x="8233728" y="6683493"/>
            <a:ext cx="2011309" cy="2700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존재하지않는 이메일입니다.</a:t>
            </a:r>
          </a:p>
        </p:txBody>
      </p:sp>
      <p:sp>
        <p:nvSpPr>
          <p:cNvPr id="341" name="선"/>
          <p:cNvSpPr/>
          <p:nvPr/>
        </p:nvSpPr>
        <p:spPr>
          <a:xfrm>
            <a:off x="6757222" y="6407219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42" name="직사각형"/>
          <p:cNvSpPr/>
          <p:nvPr/>
        </p:nvSpPr>
        <p:spPr>
          <a:xfrm>
            <a:off x="8793184" y="7154191"/>
            <a:ext cx="581491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3" name="확인"/>
          <p:cNvSpPr txBox="1"/>
          <p:nvPr/>
        </p:nvSpPr>
        <p:spPr>
          <a:xfrm>
            <a:off x="8907674" y="7160613"/>
            <a:ext cx="352511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확인</a:t>
            </a:r>
          </a:p>
        </p:txBody>
      </p:sp>
      <p:sp>
        <p:nvSpPr>
          <p:cNvPr id="344" name="X"/>
          <p:cNvSpPr txBox="1"/>
          <p:nvPr/>
        </p:nvSpPr>
        <p:spPr>
          <a:xfrm>
            <a:off x="11474965" y="6122811"/>
            <a:ext cx="167763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345" name="타원형"/>
          <p:cNvSpPr/>
          <p:nvPr/>
        </p:nvSpPr>
        <p:spPr>
          <a:xfrm>
            <a:off x="6570298" y="587883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a"/>
          <p:cNvSpPr txBox="1"/>
          <p:nvPr/>
        </p:nvSpPr>
        <p:spPr>
          <a:xfrm>
            <a:off x="6617824" y="588764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직사각형"/>
          <p:cNvSpPr/>
          <p:nvPr/>
        </p:nvSpPr>
        <p:spPr>
          <a:xfrm>
            <a:off x="274290" y="455965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50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351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352" name="직사각형"/>
          <p:cNvSpPr/>
          <p:nvPr/>
        </p:nvSpPr>
        <p:spPr>
          <a:xfrm>
            <a:off x="622509" y="1663588"/>
            <a:ext cx="5014949" cy="44644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선"/>
          <p:cNvSpPr/>
          <p:nvPr/>
        </p:nvSpPr>
        <p:spPr>
          <a:xfrm>
            <a:off x="628779" y="2170255"/>
            <a:ext cx="500241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54" name="비밀번호 재설정"/>
          <p:cNvSpPr txBox="1"/>
          <p:nvPr/>
        </p:nvSpPr>
        <p:spPr>
          <a:xfrm>
            <a:off x="2533536" y="1778324"/>
            <a:ext cx="1192895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비밀번호 재설정</a:t>
            </a:r>
          </a:p>
        </p:txBody>
      </p:sp>
      <p:sp>
        <p:nvSpPr>
          <p:cNvPr id="355" name="영화소개"/>
          <p:cNvSpPr txBox="1"/>
          <p:nvPr/>
        </p:nvSpPr>
        <p:spPr>
          <a:xfrm>
            <a:off x="1542836" y="761180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356" name="커뮤니티"/>
          <p:cNvSpPr txBox="1"/>
          <p:nvPr/>
        </p:nvSpPr>
        <p:spPr>
          <a:xfrm>
            <a:off x="2402871" y="766705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357" name="게시판"/>
          <p:cNvSpPr txBox="1"/>
          <p:nvPr/>
        </p:nvSpPr>
        <p:spPr>
          <a:xfrm>
            <a:off x="3262905" y="74421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358" name="마이페이지"/>
          <p:cNvSpPr txBox="1"/>
          <p:nvPr/>
        </p:nvSpPr>
        <p:spPr>
          <a:xfrm>
            <a:off x="3991114" y="761180"/>
            <a:ext cx="726017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359" name="* 비밀번호"/>
          <p:cNvSpPr txBox="1"/>
          <p:nvPr/>
        </p:nvSpPr>
        <p:spPr>
          <a:xfrm>
            <a:off x="1180198" y="3277674"/>
            <a:ext cx="742147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비밀번호</a:t>
            </a:r>
          </a:p>
        </p:txBody>
      </p:sp>
      <p:sp>
        <p:nvSpPr>
          <p:cNvPr id="360" name="* 비밀번호 확인"/>
          <p:cNvSpPr txBox="1"/>
          <p:nvPr/>
        </p:nvSpPr>
        <p:spPr>
          <a:xfrm>
            <a:off x="1229659" y="4243895"/>
            <a:ext cx="1073667" cy="257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* 비밀번호 확인</a:t>
            </a:r>
          </a:p>
        </p:txBody>
      </p:sp>
      <p:sp>
        <p:nvSpPr>
          <p:cNvPr id="361" name="직사각형"/>
          <p:cNvSpPr/>
          <p:nvPr/>
        </p:nvSpPr>
        <p:spPr>
          <a:xfrm>
            <a:off x="3074856" y="3271324"/>
            <a:ext cx="1525729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2" name="비밀번호는 #자리 이상이어야하며 영문과 숫자를 반드시 포함해야함"/>
          <p:cNvSpPr txBox="1"/>
          <p:nvPr/>
        </p:nvSpPr>
        <p:spPr>
          <a:xfrm>
            <a:off x="3050840" y="3627229"/>
            <a:ext cx="1762008" cy="3775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비밀번호는 #자리 이상이어야하며 영문과 숫자를 반드시 포함해야함</a:t>
            </a:r>
          </a:p>
        </p:txBody>
      </p:sp>
      <p:sp>
        <p:nvSpPr>
          <p:cNvPr id="363" name="직사각형"/>
          <p:cNvSpPr/>
          <p:nvPr/>
        </p:nvSpPr>
        <p:spPr>
          <a:xfrm>
            <a:off x="3074856" y="4250245"/>
            <a:ext cx="1525729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타원형"/>
          <p:cNvSpPr/>
          <p:nvPr/>
        </p:nvSpPr>
        <p:spPr>
          <a:xfrm>
            <a:off x="4809100" y="3538751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1"/>
          <p:cNvSpPr txBox="1"/>
          <p:nvPr/>
        </p:nvSpPr>
        <p:spPr>
          <a:xfrm>
            <a:off x="4856626" y="354756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66" name="직사각형"/>
          <p:cNvSpPr/>
          <p:nvPr/>
        </p:nvSpPr>
        <p:spPr>
          <a:xfrm>
            <a:off x="2650975" y="5589927"/>
            <a:ext cx="581492" cy="2700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변경"/>
          <p:cNvSpPr txBox="1"/>
          <p:nvPr/>
        </p:nvSpPr>
        <p:spPr>
          <a:xfrm>
            <a:off x="2765465" y="5596349"/>
            <a:ext cx="352511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변경</a:t>
            </a:r>
          </a:p>
        </p:txBody>
      </p:sp>
      <p:graphicFrame>
        <p:nvGraphicFramePr>
          <p:cNvPr id="368" name="표"/>
          <p:cNvGraphicFramePr/>
          <p:nvPr/>
        </p:nvGraphicFramePr>
        <p:xfrm>
          <a:off x="6794100" y="1871128"/>
          <a:ext cx="5720141" cy="571104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942403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5. 비밀번호 재설정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3926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비밀번호 규칙을 기재한 후 입력한 비밀번호가 규칙에 어긋나면 글자색으로 경고를 줌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23926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변경버튼 누르면 로그인 페이지(2 페이지)로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69" name="타원형"/>
          <p:cNvSpPr/>
          <p:nvPr/>
        </p:nvSpPr>
        <p:spPr>
          <a:xfrm>
            <a:off x="3217293" y="533400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0" name="2"/>
          <p:cNvSpPr txBox="1"/>
          <p:nvPr/>
        </p:nvSpPr>
        <p:spPr>
          <a:xfrm>
            <a:off x="3264818" y="5342821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직사각형"/>
          <p:cNvSpPr/>
          <p:nvPr/>
        </p:nvSpPr>
        <p:spPr>
          <a:xfrm>
            <a:off x="451989" y="2664405"/>
            <a:ext cx="1195299" cy="29297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3" name="직사각형"/>
          <p:cNvSpPr/>
          <p:nvPr/>
        </p:nvSpPr>
        <p:spPr>
          <a:xfrm>
            <a:off x="1868372" y="2681373"/>
            <a:ext cx="4021470" cy="48397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4" name="선"/>
          <p:cNvSpPr/>
          <p:nvPr/>
        </p:nvSpPr>
        <p:spPr>
          <a:xfrm>
            <a:off x="445639" y="2919669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75" name="선"/>
          <p:cNvSpPr/>
          <p:nvPr/>
        </p:nvSpPr>
        <p:spPr>
          <a:xfrm>
            <a:off x="445639" y="3635790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76" name="선"/>
          <p:cNvSpPr/>
          <p:nvPr/>
        </p:nvSpPr>
        <p:spPr>
          <a:xfrm>
            <a:off x="445639" y="3897446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77" name="선"/>
          <p:cNvSpPr/>
          <p:nvPr/>
        </p:nvSpPr>
        <p:spPr>
          <a:xfrm>
            <a:off x="445639" y="4638055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78" name="선"/>
          <p:cNvSpPr/>
          <p:nvPr/>
        </p:nvSpPr>
        <p:spPr>
          <a:xfrm>
            <a:off x="445639" y="4899091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79" name="영화 관련"/>
          <p:cNvSpPr txBox="1"/>
          <p:nvPr/>
        </p:nvSpPr>
        <p:spPr>
          <a:xfrm>
            <a:off x="454719" y="2675023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 관련</a:t>
            </a:r>
          </a:p>
        </p:txBody>
      </p:sp>
      <p:sp>
        <p:nvSpPr>
          <p:cNvPr id="380" name="커뮤니티"/>
          <p:cNvSpPr txBox="1"/>
          <p:nvPr/>
        </p:nvSpPr>
        <p:spPr>
          <a:xfrm>
            <a:off x="475903" y="3644275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381" name="극장"/>
          <p:cNvSpPr txBox="1"/>
          <p:nvPr/>
        </p:nvSpPr>
        <p:spPr>
          <a:xfrm>
            <a:off x="456241" y="4645540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극장</a:t>
            </a:r>
          </a:p>
        </p:txBody>
      </p:sp>
      <p:sp>
        <p:nvSpPr>
          <p:cNvPr id="382" name="영화 리뷰…"/>
          <p:cNvSpPr txBox="1"/>
          <p:nvPr/>
        </p:nvSpPr>
        <p:spPr>
          <a:xfrm>
            <a:off x="633975" y="2970170"/>
            <a:ext cx="831327" cy="6299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영화 리뷰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시사회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토론, 견해</a:t>
            </a:r>
          </a:p>
        </p:txBody>
      </p:sp>
      <p:sp>
        <p:nvSpPr>
          <p:cNvPr id="383" name="유머…"/>
          <p:cNvSpPr txBox="1"/>
          <p:nvPr/>
        </p:nvSpPr>
        <p:spPr>
          <a:xfrm>
            <a:off x="640937" y="4028839"/>
            <a:ext cx="482940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유머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자유</a:t>
            </a:r>
          </a:p>
        </p:txBody>
      </p:sp>
      <p:sp>
        <p:nvSpPr>
          <p:cNvPr id="384" name="극장 맛집…"/>
          <p:cNvSpPr txBox="1"/>
          <p:nvPr/>
        </p:nvSpPr>
        <p:spPr>
          <a:xfrm>
            <a:off x="589246" y="4899091"/>
            <a:ext cx="920785" cy="6299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극장 맛집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굿즈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극장 볼거리</a:t>
            </a:r>
          </a:p>
        </p:txBody>
      </p:sp>
      <p:sp>
        <p:nvSpPr>
          <p:cNvPr id="385" name="선"/>
          <p:cNvSpPr/>
          <p:nvPr/>
        </p:nvSpPr>
        <p:spPr>
          <a:xfrm>
            <a:off x="1882535" y="3130080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86" name="직사각형"/>
          <p:cNvSpPr/>
          <p:nvPr/>
        </p:nvSpPr>
        <p:spPr>
          <a:xfrm>
            <a:off x="2003418" y="2929178"/>
            <a:ext cx="82456" cy="95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7" name="최신"/>
          <p:cNvSpPr txBox="1"/>
          <p:nvPr/>
        </p:nvSpPr>
        <p:spPr>
          <a:xfrm>
            <a:off x="2136508" y="2854736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최신</a:t>
            </a:r>
          </a:p>
        </p:txBody>
      </p:sp>
      <p:sp>
        <p:nvSpPr>
          <p:cNvPr id="388" name="직사각형"/>
          <p:cNvSpPr/>
          <p:nvPr/>
        </p:nvSpPr>
        <p:spPr>
          <a:xfrm>
            <a:off x="2591599" y="2929178"/>
            <a:ext cx="82457" cy="95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9" name="인기"/>
          <p:cNvSpPr txBox="1"/>
          <p:nvPr/>
        </p:nvSpPr>
        <p:spPr>
          <a:xfrm>
            <a:off x="2724690" y="2854736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인기</a:t>
            </a:r>
          </a:p>
        </p:txBody>
      </p:sp>
      <p:sp>
        <p:nvSpPr>
          <p:cNvPr id="390" name="직사각형"/>
          <p:cNvSpPr/>
          <p:nvPr/>
        </p:nvSpPr>
        <p:spPr>
          <a:xfrm>
            <a:off x="4947675" y="2817517"/>
            <a:ext cx="818626" cy="204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검색"/>
          <p:cNvSpPr txBox="1"/>
          <p:nvPr/>
        </p:nvSpPr>
        <p:spPr>
          <a:xfrm>
            <a:off x="4942239" y="2797326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검색</a:t>
            </a:r>
          </a:p>
        </p:txBody>
      </p:sp>
      <p:sp>
        <p:nvSpPr>
          <p:cNvPr id="392" name="1133"/>
          <p:cNvSpPr txBox="1"/>
          <p:nvPr/>
        </p:nvSpPr>
        <p:spPr>
          <a:xfrm>
            <a:off x="1960911" y="3553187"/>
            <a:ext cx="349336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1133</a:t>
            </a:r>
          </a:p>
        </p:txBody>
      </p:sp>
      <p:sp>
        <p:nvSpPr>
          <p:cNvPr id="393" name="이태원 마블 팝업존…실망.."/>
          <p:cNvSpPr txBox="1"/>
          <p:nvPr/>
        </p:nvSpPr>
        <p:spPr>
          <a:xfrm>
            <a:off x="2561781" y="3524509"/>
            <a:ext cx="1433662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이태원 마블 팝업존…실망..</a:t>
            </a:r>
          </a:p>
        </p:txBody>
      </p:sp>
      <p:sp>
        <p:nvSpPr>
          <p:cNvPr id="394" name="선"/>
          <p:cNvSpPr/>
          <p:nvPr/>
        </p:nvSpPr>
        <p:spPr>
          <a:xfrm>
            <a:off x="1882535" y="3440683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95" name="번호"/>
          <p:cNvSpPr txBox="1"/>
          <p:nvPr/>
        </p:nvSpPr>
        <p:spPr>
          <a:xfrm>
            <a:off x="1970309" y="3166531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번호</a:t>
            </a:r>
          </a:p>
        </p:txBody>
      </p:sp>
      <p:sp>
        <p:nvSpPr>
          <p:cNvPr id="396" name="제목"/>
          <p:cNvSpPr txBox="1"/>
          <p:nvPr/>
        </p:nvSpPr>
        <p:spPr>
          <a:xfrm>
            <a:off x="3063926" y="3166531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제목</a:t>
            </a:r>
          </a:p>
        </p:txBody>
      </p:sp>
      <p:sp>
        <p:nvSpPr>
          <p:cNvPr id="397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399" name="등록일"/>
          <p:cNvSpPr txBox="1"/>
          <p:nvPr/>
        </p:nvSpPr>
        <p:spPr>
          <a:xfrm>
            <a:off x="4410582" y="3166531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등록일</a:t>
            </a:r>
          </a:p>
        </p:txBody>
      </p:sp>
      <p:sp>
        <p:nvSpPr>
          <p:cNvPr id="400" name="글쓴이"/>
          <p:cNvSpPr txBox="1"/>
          <p:nvPr/>
        </p:nvSpPr>
        <p:spPr>
          <a:xfrm>
            <a:off x="5200488" y="3162804"/>
            <a:ext cx="462365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글쓴이</a:t>
            </a:r>
          </a:p>
        </p:txBody>
      </p:sp>
      <p:sp>
        <p:nvSpPr>
          <p:cNvPr id="401" name="12분 전"/>
          <p:cNvSpPr txBox="1"/>
          <p:nvPr/>
        </p:nvSpPr>
        <p:spPr>
          <a:xfrm>
            <a:off x="4410201" y="3528750"/>
            <a:ext cx="463128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12분 전</a:t>
            </a:r>
          </a:p>
        </p:txBody>
      </p:sp>
      <p:sp>
        <p:nvSpPr>
          <p:cNvPr id="402" name="김남준"/>
          <p:cNvSpPr txBox="1"/>
          <p:nvPr/>
        </p:nvSpPr>
        <p:spPr>
          <a:xfrm>
            <a:off x="5233444" y="3532497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김남준</a:t>
            </a:r>
          </a:p>
        </p:txBody>
      </p:sp>
      <p:sp>
        <p:nvSpPr>
          <p:cNvPr id="403" name="1132"/>
          <p:cNvSpPr txBox="1"/>
          <p:nvPr/>
        </p:nvSpPr>
        <p:spPr>
          <a:xfrm>
            <a:off x="1960911" y="3859926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1132</a:t>
            </a:r>
          </a:p>
        </p:txBody>
      </p:sp>
      <p:sp>
        <p:nvSpPr>
          <p:cNvPr id="404" name="닥스2 오티 티저 언제 뜰까요?"/>
          <p:cNvSpPr txBox="1"/>
          <p:nvPr/>
        </p:nvSpPr>
        <p:spPr>
          <a:xfrm>
            <a:off x="2555480" y="3835489"/>
            <a:ext cx="155774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닥스2 오티 티저 언제 뜰까요?</a:t>
            </a:r>
          </a:p>
        </p:txBody>
      </p:sp>
      <p:sp>
        <p:nvSpPr>
          <p:cNvPr id="405" name="33분 전"/>
          <p:cNvSpPr txBox="1"/>
          <p:nvPr/>
        </p:nvSpPr>
        <p:spPr>
          <a:xfrm>
            <a:off x="4410201" y="3835489"/>
            <a:ext cx="463128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33분 전</a:t>
            </a:r>
          </a:p>
        </p:txBody>
      </p:sp>
      <p:sp>
        <p:nvSpPr>
          <p:cNvPr id="406" name="김석진"/>
          <p:cNvSpPr txBox="1"/>
          <p:nvPr/>
        </p:nvSpPr>
        <p:spPr>
          <a:xfrm>
            <a:off x="5233444" y="3839236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김석진</a:t>
            </a:r>
          </a:p>
        </p:txBody>
      </p:sp>
      <p:sp>
        <p:nvSpPr>
          <p:cNvPr id="407" name="1131"/>
          <p:cNvSpPr txBox="1"/>
          <p:nvPr/>
        </p:nvSpPr>
        <p:spPr>
          <a:xfrm>
            <a:off x="1960911" y="4196157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1131</a:t>
            </a:r>
          </a:p>
        </p:txBody>
      </p:sp>
      <p:sp>
        <p:nvSpPr>
          <p:cNvPr id="408" name="천우희님 오늘자 셀카"/>
          <p:cNvSpPr txBox="1"/>
          <p:nvPr/>
        </p:nvSpPr>
        <p:spPr>
          <a:xfrm>
            <a:off x="2561781" y="4175467"/>
            <a:ext cx="1126195" cy="214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천우희님 오늘자 셀카</a:t>
            </a:r>
          </a:p>
        </p:txBody>
      </p:sp>
      <p:sp>
        <p:nvSpPr>
          <p:cNvPr id="409" name="1시간 전"/>
          <p:cNvSpPr txBox="1"/>
          <p:nvPr/>
        </p:nvSpPr>
        <p:spPr>
          <a:xfrm>
            <a:off x="4390579" y="4171721"/>
            <a:ext cx="50237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1시간 전</a:t>
            </a:r>
          </a:p>
        </p:txBody>
      </p:sp>
      <p:sp>
        <p:nvSpPr>
          <p:cNvPr id="410" name="민윤기"/>
          <p:cNvSpPr txBox="1"/>
          <p:nvPr/>
        </p:nvSpPr>
        <p:spPr>
          <a:xfrm>
            <a:off x="5233444" y="4175467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민윤기</a:t>
            </a:r>
          </a:p>
        </p:txBody>
      </p:sp>
      <p:sp>
        <p:nvSpPr>
          <p:cNvPr id="411" name=".…"/>
          <p:cNvSpPr txBox="1"/>
          <p:nvPr/>
        </p:nvSpPr>
        <p:spPr>
          <a:xfrm>
            <a:off x="3688776" y="4850724"/>
            <a:ext cx="127001" cy="9628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.</a:t>
            </a:r>
          </a:p>
          <a:p>
            <a:pPr/>
            <a:r>
              <a:t>.</a:t>
            </a:r>
          </a:p>
          <a:p>
            <a:pPr/>
            <a:r>
              <a:t>.</a:t>
            </a:r>
          </a:p>
        </p:txBody>
      </p:sp>
      <p:sp>
        <p:nvSpPr>
          <p:cNvPr id="412" name="1124"/>
          <p:cNvSpPr txBox="1"/>
          <p:nvPr/>
        </p:nvSpPr>
        <p:spPr>
          <a:xfrm>
            <a:off x="2044614" y="6476114"/>
            <a:ext cx="349336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1124</a:t>
            </a:r>
          </a:p>
        </p:txBody>
      </p:sp>
      <p:sp>
        <p:nvSpPr>
          <p:cNvPr id="413" name="멜론에서 메박 할인원 주네요"/>
          <p:cNvSpPr txBox="1"/>
          <p:nvPr/>
        </p:nvSpPr>
        <p:spPr>
          <a:xfrm>
            <a:off x="2533079" y="6451677"/>
            <a:ext cx="1491066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멜론에서 메박 할인원 주네요</a:t>
            </a:r>
          </a:p>
        </p:txBody>
      </p:sp>
      <p:sp>
        <p:nvSpPr>
          <p:cNvPr id="414" name="22.05.01"/>
          <p:cNvSpPr txBox="1"/>
          <p:nvPr/>
        </p:nvSpPr>
        <p:spPr>
          <a:xfrm>
            <a:off x="4444882" y="6457202"/>
            <a:ext cx="561172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22.05.01</a:t>
            </a:r>
          </a:p>
        </p:txBody>
      </p:sp>
      <p:sp>
        <p:nvSpPr>
          <p:cNvPr id="415" name="전정국"/>
          <p:cNvSpPr txBox="1"/>
          <p:nvPr/>
        </p:nvSpPr>
        <p:spPr>
          <a:xfrm>
            <a:off x="5317147" y="6455424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전정국</a:t>
            </a:r>
          </a:p>
        </p:txBody>
      </p:sp>
      <p:sp>
        <p:nvSpPr>
          <p:cNvPr id="416" name="&lt; 이전"/>
          <p:cNvSpPr txBox="1"/>
          <p:nvPr/>
        </p:nvSpPr>
        <p:spPr>
          <a:xfrm>
            <a:off x="2535961" y="7149292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&lt; 이전</a:t>
            </a:r>
          </a:p>
        </p:txBody>
      </p:sp>
      <p:sp>
        <p:nvSpPr>
          <p:cNvPr id="417" name="1  2  3  4  5  6  7  8  9  10"/>
          <p:cNvSpPr txBox="1"/>
          <p:nvPr/>
        </p:nvSpPr>
        <p:spPr>
          <a:xfrm>
            <a:off x="2959754" y="7154816"/>
            <a:ext cx="158504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 1  2  3  4  5  6  7  8  9  10  </a:t>
            </a:r>
          </a:p>
        </p:txBody>
      </p:sp>
      <p:sp>
        <p:nvSpPr>
          <p:cNvPr id="418" name="다음 &gt;"/>
          <p:cNvSpPr txBox="1"/>
          <p:nvPr/>
        </p:nvSpPr>
        <p:spPr>
          <a:xfrm>
            <a:off x="4638176" y="7149292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다음 &gt;</a:t>
            </a:r>
          </a:p>
        </p:txBody>
      </p:sp>
      <p:sp>
        <p:nvSpPr>
          <p:cNvPr id="419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420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421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422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423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424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graphicFrame>
        <p:nvGraphicFramePr>
          <p:cNvPr id="425" name="표"/>
          <p:cNvGraphicFramePr/>
          <p:nvPr/>
        </p:nvGraphicFramePr>
        <p:xfrm>
          <a:off x="6414952" y="1634839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13966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6. 커뮤니티 목록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396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체크박스 선택하면 최신 순 혹은 인기 순(조회수) 으로 정렬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1396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키워드 입력 후 검색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(영어 대소문자, 한글, 숫자 입력 가능)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1396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기본적으로 한 페이지에 10개 글 정렬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회원가입할 때의 이름이 아닌 닉네임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b) 일주일이 지난 글은 YY.MM.DD 형식으로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1396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- 10페이지씩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426" name="타원형"/>
          <p:cNvSpPr/>
          <p:nvPr/>
        </p:nvSpPr>
        <p:spPr>
          <a:xfrm>
            <a:off x="1813307" y="261623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1"/>
          <p:cNvSpPr txBox="1"/>
          <p:nvPr/>
        </p:nvSpPr>
        <p:spPr>
          <a:xfrm>
            <a:off x="1860833" y="2625055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8" name="타원형"/>
          <p:cNvSpPr/>
          <p:nvPr/>
        </p:nvSpPr>
        <p:spPr>
          <a:xfrm>
            <a:off x="4701894" y="253562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2"/>
          <p:cNvSpPr txBox="1"/>
          <p:nvPr/>
        </p:nvSpPr>
        <p:spPr>
          <a:xfrm>
            <a:off x="4749419" y="2544441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30" name="타원형"/>
          <p:cNvSpPr/>
          <p:nvPr/>
        </p:nvSpPr>
        <p:spPr>
          <a:xfrm>
            <a:off x="5757727" y="3433410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3"/>
          <p:cNvSpPr txBox="1"/>
          <p:nvPr/>
        </p:nvSpPr>
        <p:spPr>
          <a:xfrm>
            <a:off x="5805253" y="3442226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32" name="타원형"/>
          <p:cNvSpPr/>
          <p:nvPr/>
        </p:nvSpPr>
        <p:spPr>
          <a:xfrm>
            <a:off x="4253834" y="616153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3" name="b"/>
          <p:cNvSpPr txBox="1"/>
          <p:nvPr/>
        </p:nvSpPr>
        <p:spPr>
          <a:xfrm>
            <a:off x="4301360" y="6170353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34" name="타원형"/>
          <p:cNvSpPr/>
          <p:nvPr/>
        </p:nvSpPr>
        <p:spPr>
          <a:xfrm>
            <a:off x="2375594" y="693916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5" name="4"/>
          <p:cNvSpPr txBox="1"/>
          <p:nvPr/>
        </p:nvSpPr>
        <p:spPr>
          <a:xfrm>
            <a:off x="2423119" y="6947977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36" name="타원형"/>
          <p:cNvSpPr/>
          <p:nvPr/>
        </p:nvSpPr>
        <p:spPr>
          <a:xfrm>
            <a:off x="5647086" y="413692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a"/>
          <p:cNvSpPr txBox="1"/>
          <p:nvPr/>
        </p:nvSpPr>
        <p:spPr>
          <a:xfrm>
            <a:off x="5694612" y="4145738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직사각형"/>
          <p:cNvSpPr/>
          <p:nvPr/>
        </p:nvSpPr>
        <p:spPr>
          <a:xfrm>
            <a:off x="451989" y="2664405"/>
            <a:ext cx="1195299" cy="29297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직사각형"/>
          <p:cNvSpPr/>
          <p:nvPr/>
        </p:nvSpPr>
        <p:spPr>
          <a:xfrm>
            <a:off x="1868372" y="2681373"/>
            <a:ext cx="4021470" cy="48397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1" name="선"/>
          <p:cNvSpPr/>
          <p:nvPr/>
        </p:nvSpPr>
        <p:spPr>
          <a:xfrm>
            <a:off x="445639" y="2919669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42" name="선"/>
          <p:cNvSpPr/>
          <p:nvPr/>
        </p:nvSpPr>
        <p:spPr>
          <a:xfrm>
            <a:off x="445639" y="3635790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43" name="선"/>
          <p:cNvSpPr/>
          <p:nvPr/>
        </p:nvSpPr>
        <p:spPr>
          <a:xfrm>
            <a:off x="445639" y="3897446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44" name="선"/>
          <p:cNvSpPr/>
          <p:nvPr/>
        </p:nvSpPr>
        <p:spPr>
          <a:xfrm>
            <a:off x="445639" y="4638055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45" name="선"/>
          <p:cNvSpPr/>
          <p:nvPr/>
        </p:nvSpPr>
        <p:spPr>
          <a:xfrm>
            <a:off x="445639" y="4899091"/>
            <a:ext cx="1207999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46" name="영화 관련"/>
          <p:cNvSpPr txBox="1"/>
          <p:nvPr/>
        </p:nvSpPr>
        <p:spPr>
          <a:xfrm>
            <a:off x="454719" y="2675023"/>
            <a:ext cx="63655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 관련</a:t>
            </a:r>
          </a:p>
        </p:txBody>
      </p:sp>
      <p:sp>
        <p:nvSpPr>
          <p:cNvPr id="447" name="커뮤니티"/>
          <p:cNvSpPr txBox="1"/>
          <p:nvPr/>
        </p:nvSpPr>
        <p:spPr>
          <a:xfrm>
            <a:off x="475903" y="3644275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448" name="극장"/>
          <p:cNvSpPr txBox="1"/>
          <p:nvPr/>
        </p:nvSpPr>
        <p:spPr>
          <a:xfrm>
            <a:off x="456241" y="4645540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극장</a:t>
            </a:r>
          </a:p>
        </p:txBody>
      </p:sp>
      <p:sp>
        <p:nvSpPr>
          <p:cNvPr id="449" name="영화 리뷰…"/>
          <p:cNvSpPr txBox="1"/>
          <p:nvPr/>
        </p:nvSpPr>
        <p:spPr>
          <a:xfrm>
            <a:off x="633975" y="2970170"/>
            <a:ext cx="831327" cy="6299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영화 리뷰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시사회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토론, 견해</a:t>
            </a:r>
          </a:p>
        </p:txBody>
      </p:sp>
      <p:sp>
        <p:nvSpPr>
          <p:cNvPr id="450" name="유머…"/>
          <p:cNvSpPr txBox="1"/>
          <p:nvPr/>
        </p:nvSpPr>
        <p:spPr>
          <a:xfrm>
            <a:off x="640937" y="4028839"/>
            <a:ext cx="482940" cy="435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유머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자유</a:t>
            </a:r>
          </a:p>
        </p:txBody>
      </p:sp>
      <p:sp>
        <p:nvSpPr>
          <p:cNvPr id="451" name="극장 맛집…"/>
          <p:cNvSpPr txBox="1"/>
          <p:nvPr/>
        </p:nvSpPr>
        <p:spPr>
          <a:xfrm>
            <a:off x="589246" y="4899091"/>
            <a:ext cx="920785" cy="6299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marL="152400" indent="-152400" algn="l">
              <a:buSzPct val="123000"/>
              <a:buChar char="-"/>
              <a:defRPr sz="1200"/>
            </a:pPr>
            <a:r>
              <a:t>극장 맛집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굿즈</a:t>
            </a:r>
          </a:p>
          <a:p>
            <a:pPr marL="152400" indent="-152400" algn="l">
              <a:buSzPct val="123000"/>
              <a:buChar char="-"/>
              <a:defRPr sz="1200"/>
            </a:pPr>
            <a:r>
              <a:t>극장 볼거리</a:t>
            </a:r>
          </a:p>
        </p:txBody>
      </p:sp>
      <p:sp>
        <p:nvSpPr>
          <p:cNvPr id="452" name="선"/>
          <p:cNvSpPr/>
          <p:nvPr/>
        </p:nvSpPr>
        <p:spPr>
          <a:xfrm>
            <a:off x="1882535" y="3130080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53" name="직사각형"/>
          <p:cNvSpPr/>
          <p:nvPr/>
        </p:nvSpPr>
        <p:spPr>
          <a:xfrm>
            <a:off x="2003418" y="2929178"/>
            <a:ext cx="82456" cy="95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최신"/>
          <p:cNvSpPr txBox="1"/>
          <p:nvPr/>
        </p:nvSpPr>
        <p:spPr>
          <a:xfrm>
            <a:off x="2136508" y="2854736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최신</a:t>
            </a:r>
          </a:p>
        </p:txBody>
      </p:sp>
      <p:sp>
        <p:nvSpPr>
          <p:cNvPr id="455" name="직사각형"/>
          <p:cNvSpPr/>
          <p:nvPr/>
        </p:nvSpPr>
        <p:spPr>
          <a:xfrm>
            <a:off x="2591599" y="2929178"/>
            <a:ext cx="82457" cy="958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6" name="인기"/>
          <p:cNvSpPr txBox="1"/>
          <p:nvPr/>
        </p:nvSpPr>
        <p:spPr>
          <a:xfrm>
            <a:off x="2724690" y="2854736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인기</a:t>
            </a:r>
          </a:p>
        </p:txBody>
      </p:sp>
      <p:sp>
        <p:nvSpPr>
          <p:cNvPr id="457" name="직사각형"/>
          <p:cNvSpPr/>
          <p:nvPr/>
        </p:nvSpPr>
        <p:spPr>
          <a:xfrm>
            <a:off x="4947675" y="2817517"/>
            <a:ext cx="818626" cy="20430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검색"/>
          <p:cNvSpPr txBox="1"/>
          <p:nvPr/>
        </p:nvSpPr>
        <p:spPr>
          <a:xfrm>
            <a:off x="4942239" y="2797326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검색</a:t>
            </a:r>
          </a:p>
        </p:txBody>
      </p:sp>
      <p:sp>
        <p:nvSpPr>
          <p:cNvPr id="459" name="1133"/>
          <p:cNvSpPr txBox="1"/>
          <p:nvPr/>
        </p:nvSpPr>
        <p:spPr>
          <a:xfrm>
            <a:off x="1970309" y="4763517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1133</a:t>
            </a:r>
          </a:p>
        </p:txBody>
      </p:sp>
      <p:sp>
        <p:nvSpPr>
          <p:cNvPr id="460" name="이태원 마블 팝업존…실망.."/>
          <p:cNvSpPr txBox="1"/>
          <p:nvPr/>
        </p:nvSpPr>
        <p:spPr>
          <a:xfrm>
            <a:off x="2571179" y="4734839"/>
            <a:ext cx="1433662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이태원 마블 팝업존…실망..</a:t>
            </a:r>
          </a:p>
        </p:txBody>
      </p:sp>
      <p:sp>
        <p:nvSpPr>
          <p:cNvPr id="461" name="선"/>
          <p:cNvSpPr/>
          <p:nvPr/>
        </p:nvSpPr>
        <p:spPr>
          <a:xfrm>
            <a:off x="1882535" y="3440683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62" name="번호"/>
          <p:cNvSpPr txBox="1"/>
          <p:nvPr/>
        </p:nvSpPr>
        <p:spPr>
          <a:xfrm>
            <a:off x="1970309" y="3166531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번호</a:t>
            </a:r>
          </a:p>
        </p:txBody>
      </p:sp>
      <p:sp>
        <p:nvSpPr>
          <p:cNvPr id="463" name="제목"/>
          <p:cNvSpPr txBox="1"/>
          <p:nvPr/>
        </p:nvSpPr>
        <p:spPr>
          <a:xfrm>
            <a:off x="3063926" y="3166531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제목</a:t>
            </a:r>
          </a:p>
        </p:txBody>
      </p:sp>
      <p:sp>
        <p:nvSpPr>
          <p:cNvPr id="464" name="직사각형"/>
          <p:cNvSpPr/>
          <p:nvPr/>
        </p:nvSpPr>
        <p:spPr>
          <a:xfrm>
            <a:off x="299566" y="1580773"/>
            <a:ext cx="5859260" cy="659205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5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466" name="등록일"/>
          <p:cNvSpPr txBox="1"/>
          <p:nvPr/>
        </p:nvSpPr>
        <p:spPr>
          <a:xfrm>
            <a:off x="4410582" y="3166531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등록일</a:t>
            </a:r>
          </a:p>
        </p:txBody>
      </p:sp>
      <p:sp>
        <p:nvSpPr>
          <p:cNvPr id="467" name="글쓴이"/>
          <p:cNvSpPr txBox="1"/>
          <p:nvPr/>
        </p:nvSpPr>
        <p:spPr>
          <a:xfrm>
            <a:off x="5200488" y="3162804"/>
            <a:ext cx="462365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글쓴이</a:t>
            </a:r>
          </a:p>
        </p:txBody>
      </p:sp>
      <p:sp>
        <p:nvSpPr>
          <p:cNvPr id="468" name="12분 전"/>
          <p:cNvSpPr txBox="1"/>
          <p:nvPr/>
        </p:nvSpPr>
        <p:spPr>
          <a:xfrm>
            <a:off x="4419599" y="4739080"/>
            <a:ext cx="463127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12분 전</a:t>
            </a:r>
          </a:p>
        </p:txBody>
      </p:sp>
      <p:sp>
        <p:nvSpPr>
          <p:cNvPr id="469" name="정호석"/>
          <p:cNvSpPr txBox="1"/>
          <p:nvPr/>
        </p:nvSpPr>
        <p:spPr>
          <a:xfrm>
            <a:off x="5242842" y="4742827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정호석</a:t>
            </a:r>
          </a:p>
        </p:txBody>
      </p:sp>
      <p:sp>
        <p:nvSpPr>
          <p:cNvPr id="470" name="1132"/>
          <p:cNvSpPr txBox="1"/>
          <p:nvPr/>
        </p:nvSpPr>
        <p:spPr>
          <a:xfrm>
            <a:off x="1970309" y="5070256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1132</a:t>
            </a:r>
          </a:p>
        </p:txBody>
      </p:sp>
      <p:sp>
        <p:nvSpPr>
          <p:cNvPr id="471" name="닥스2 오티 티저 언제 뜰까요?"/>
          <p:cNvSpPr txBox="1"/>
          <p:nvPr/>
        </p:nvSpPr>
        <p:spPr>
          <a:xfrm>
            <a:off x="2564878" y="5045820"/>
            <a:ext cx="155774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닥스2 오티 티저 언제 뜰까요?</a:t>
            </a:r>
          </a:p>
        </p:txBody>
      </p:sp>
      <p:sp>
        <p:nvSpPr>
          <p:cNvPr id="472" name="33분 전"/>
          <p:cNvSpPr txBox="1"/>
          <p:nvPr/>
        </p:nvSpPr>
        <p:spPr>
          <a:xfrm>
            <a:off x="4419599" y="5045820"/>
            <a:ext cx="463127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33분 전</a:t>
            </a:r>
          </a:p>
        </p:txBody>
      </p:sp>
      <p:sp>
        <p:nvSpPr>
          <p:cNvPr id="473" name="박지민"/>
          <p:cNvSpPr txBox="1"/>
          <p:nvPr/>
        </p:nvSpPr>
        <p:spPr>
          <a:xfrm>
            <a:off x="5242842" y="5049566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박지민</a:t>
            </a:r>
          </a:p>
        </p:txBody>
      </p:sp>
      <p:sp>
        <p:nvSpPr>
          <p:cNvPr id="474" name="1131"/>
          <p:cNvSpPr txBox="1"/>
          <p:nvPr/>
        </p:nvSpPr>
        <p:spPr>
          <a:xfrm>
            <a:off x="1970309" y="5406488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1131</a:t>
            </a:r>
          </a:p>
        </p:txBody>
      </p:sp>
      <p:sp>
        <p:nvSpPr>
          <p:cNvPr id="475" name="천우희님 오늘자 셀카"/>
          <p:cNvSpPr txBox="1"/>
          <p:nvPr/>
        </p:nvSpPr>
        <p:spPr>
          <a:xfrm>
            <a:off x="2571179" y="5385798"/>
            <a:ext cx="1126195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천우희님 오늘자 셀카</a:t>
            </a:r>
          </a:p>
        </p:txBody>
      </p:sp>
      <p:sp>
        <p:nvSpPr>
          <p:cNvPr id="476" name="1시간 전"/>
          <p:cNvSpPr txBox="1"/>
          <p:nvPr/>
        </p:nvSpPr>
        <p:spPr>
          <a:xfrm>
            <a:off x="4399977" y="5382051"/>
            <a:ext cx="50237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1시간 전</a:t>
            </a:r>
          </a:p>
        </p:txBody>
      </p:sp>
      <p:sp>
        <p:nvSpPr>
          <p:cNvPr id="477" name="김태형"/>
          <p:cNvSpPr txBox="1"/>
          <p:nvPr/>
        </p:nvSpPr>
        <p:spPr>
          <a:xfrm>
            <a:off x="5242842" y="5385798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김태형</a:t>
            </a:r>
          </a:p>
        </p:txBody>
      </p:sp>
      <p:sp>
        <p:nvSpPr>
          <p:cNvPr id="478" name="1124"/>
          <p:cNvSpPr txBox="1"/>
          <p:nvPr/>
        </p:nvSpPr>
        <p:spPr>
          <a:xfrm>
            <a:off x="2044614" y="6476114"/>
            <a:ext cx="349336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1124</a:t>
            </a:r>
          </a:p>
        </p:txBody>
      </p:sp>
      <p:sp>
        <p:nvSpPr>
          <p:cNvPr id="479" name="멜론에서 메박 할인원 주네요"/>
          <p:cNvSpPr txBox="1"/>
          <p:nvPr/>
        </p:nvSpPr>
        <p:spPr>
          <a:xfrm>
            <a:off x="2533079" y="6451677"/>
            <a:ext cx="1491066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멜론에서 메박 할인원 주네요</a:t>
            </a:r>
          </a:p>
        </p:txBody>
      </p:sp>
      <p:sp>
        <p:nvSpPr>
          <p:cNvPr id="480" name="22.05.01"/>
          <p:cNvSpPr txBox="1"/>
          <p:nvPr/>
        </p:nvSpPr>
        <p:spPr>
          <a:xfrm>
            <a:off x="4444882" y="6457202"/>
            <a:ext cx="561172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22.05.01</a:t>
            </a:r>
          </a:p>
        </p:txBody>
      </p:sp>
      <p:sp>
        <p:nvSpPr>
          <p:cNvPr id="481" name="전정국"/>
          <p:cNvSpPr txBox="1"/>
          <p:nvPr/>
        </p:nvSpPr>
        <p:spPr>
          <a:xfrm>
            <a:off x="5317147" y="6455424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전정국</a:t>
            </a:r>
          </a:p>
        </p:txBody>
      </p:sp>
      <p:sp>
        <p:nvSpPr>
          <p:cNvPr id="482" name="&lt; 이전"/>
          <p:cNvSpPr txBox="1"/>
          <p:nvPr/>
        </p:nvSpPr>
        <p:spPr>
          <a:xfrm>
            <a:off x="2535961" y="7149292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&lt; 이전</a:t>
            </a:r>
          </a:p>
        </p:txBody>
      </p:sp>
      <p:sp>
        <p:nvSpPr>
          <p:cNvPr id="483" name="1  2  3  4  5  6  7  8  9  10"/>
          <p:cNvSpPr txBox="1"/>
          <p:nvPr/>
        </p:nvSpPr>
        <p:spPr>
          <a:xfrm>
            <a:off x="2959754" y="7154816"/>
            <a:ext cx="158504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 1  2  3  4  5  6  7  8  9  10  </a:t>
            </a:r>
          </a:p>
        </p:txBody>
      </p:sp>
      <p:sp>
        <p:nvSpPr>
          <p:cNvPr id="484" name="다음 &gt;"/>
          <p:cNvSpPr txBox="1"/>
          <p:nvPr/>
        </p:nvSpPr>
        <p:spPr>
          <a:xfrm>
            <a:off x="4638176" y="7149292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다음 &gt;</a:t>
            </a:r>
          </a:p>
        </p:txBody>
      </p:sp>
      <p:sp>
        <p:nvSpPr>
          <p:cNvPr id="485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486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487" name="타원형"/>
          <p:cNvSpPr/>
          <p:nvPr/>
        </p:nvSpPr>
        <p:spPr>
          <a:xfrm>
            <a:off x="1813307" y="261623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8" name="1"/>
          <p:cNvSpPr txBox="1"/>
          <p:nvPr/>
        </p:nvSpPr>
        <p:spPr>
          <a:xfrm>
            <a:off x="1860833" y="2625055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89" name="타원형"/>
          <p:cNvSpPr/>
          <p:nvPr/>
        </p:nvSpPr>
        <p:spPr>
          <a:xfrm>
            <a:off x="4701894" y="253562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0" name="2"/>
          <p:cNvSpPr txBox="1"/>
          <p:nvPr/>
        </p:nvSpPr>
        <p:spPr>
          <a:xfrm>
            <a:off x="4749419" y="2544441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91" name="타원형"/>
          <p:cNvSpPr/>
          <p:nvPr/>
        </p:nvSpPr>
        <p:spPr>
          <a:xfrm>
            <a:off x="5754487" y="342277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3"/>
          <p:cNvSpPr txBox="1"/>
          <p:nvPr/>
        </p:nvSpPr>
        <p:spPr>
          <a:xfrm>
            <a:off x="5802012" y="3445603"/>
            <a:ext cx="175618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93" name="타원형"/>
          <p:cNvSpPr/>
          <p:nvPr/>
        </p:nvSpPr>
        <p:spPr>
          <a:xfrm>
            <a:off x="4253834" y="6161537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4" name="b"/>
          <p:cNvSpPr txBox="1"/>
          <p:nvPr/>
        </p:nvSpPr>
        <p:spPr>
          <a:xfrm>
            <a:off x="4301360" y="6170353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95" name="타원형"/>
          <p:cNvSpPr/>
          <p:nvPr/>
        </p:nvSpPr>
        <p:spPr>
          <a:xfrm>
            <a:off x="2375594" y="693916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6" name="5"/>
          <p:cNvSpPr txBox="1"/>
          <p:nvPr/>
        </p:nvSpPr>
        <p:spPr>
          <a:xfrm>
            <a:off x="2423119" y="6947977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97" name="타원형"/>
          <p:cNvSpPr/>
          <p:nvPr/>
        </p:nvSpPr>
        <p:spPr>
          <a:xfrm>
            <a:off x="5656484" y="5347253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8" name="a"/>
          <p:cNvSpPr txBox="1"/>
          <p:nvPr/>
        </p:nvSpPr>
        <p:spPr>
          <a:xfrm>
            <a:off x="5704010" y="535606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99" name="선"/>
          <p:cNvSpPr/>
          <p:nvPr/>
        </p:nvSpPr>
        <p:spPr>
          <a:xfrm>
            <a:off x="1882535" y="4631705"/>
            <a:ext cx="399314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00" name="공지"/>
          <p:cNvSpPr txBox="1"/>
          <p:nvPr/>
        </p:nvSpPr>
        <p:spPr>
          <a:xfrm>
            <a:off x="2028437" y="3607846"/>
            <a:ext cx="286597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공지</a:t>
            </a:r>
          </a:p>
        </p:txBody>
      </p:sp>
      <p:sp>
        <p:nvSpPr>
          <p:cNvPr id="501" name="닉네임 변경하는 방법"/>
          <p:cNvSpPr txBox="1"/>
          <p:nvPr/>
        </p:nvSpPr>
        <p:spPr>
          <a:xfrm>
            <a:off x="2751671" y="3580946"/>
            <a:ext cx="1126195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닉네임 변경하는 방법</a:t>
            </a:r>
          </a:p>
        </p:txBody>
      </p:sp>
      <p:sp>
        <p:nvSpPr>
          <p:cNvPr id="502" name="20..4.12"/>
          <p:cNvSpPr txBox="1"/>
          <p:nvPr/>
        </p:nvSpPr>
        <p:spPr>
          <a:xfrm>
            <a:off x="4414988" y="3590712"/>
            <a:ext cx="52586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20..4.12</a:t>
            </a:r>
          </a:p>
        </p:txBody>
      </p:sp>
      <p:sp>
        <p:nvSpPr>
          <p:cNvPr id="503" name="김남준"/>
          <p:cNvSpPr txBox="1"/>
          <p:nvPr/>
        </p:nvSpPr>
        <p:spPr>
          <a:xfrm>
            <a:off x="5269600" y="3588934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김남준</a:t>
            </a:r>
          </a:p>
        </p:txBody>
      </p:sp>
      <p:sp>
        <p:nvSpPr>
          <p:cNvPr id="504" name="공지"/>
          <p:cNvSpPr txBox="1"/>
          <p:nvPr/>
        </p:nvSpPr>
        <p:spPr>
          <a:xfrm>
            <a:off x="2028437" y="3914586"/>
            <a:ext cx="286597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공지</a:t>
            </a:r>
          </a:p>
        </p:txBody>
      </p:sp>
      <p:sp>
        <p:nvSpPr>
          <p:cNvPr id="505" name="비밀번호 변경하는 방법"/>
          <p:cNvSpPr txBox="1"/>
          <p:nvPr/>
        </p:nvSpPr>
        <p:spPr>
          <a:xfrm>
            <a:off x="2752482" y="3891927"/>
            <a:ext cx="1236050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비밀번호 변경하는 방법</a:t>
            </a:r>
          </a:p>
        </p:txBody>
      </p:sp>
      <p:sp>
        <p:nvSpPr>
          <p:cNvPr id="506" name="21.10.13"/>
          <p:cNvSpPr txBox="1"/>
          <p:nvPr/>
        </p:nvSpPr>
        <p:spPr>
          <a:xfrm>
            <a:off x="4397335" y="3897452"/>
            <a:ext cx="561172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21.10.13</a:t>
            </a:r>
          </a:p>
        </p:txBody>
      </p:sp>
      <p:sp>
        <p:nvSpPr>
          <p:cNvPr id="507" name="김석진"/>
          <p:cNvSpPr txBox="1"/>
          <p:nvPr/>
        </p:nvSpPr>
        <p:spPr>
          <a:xfrm>
            <a:off x="5269600" y="3895674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김석진</a:t>
            </a:r>
          </a:p>
        </p:txBody>
      </p:sp>
      <p:sp>
        <p:nvSpPr>
          <p:cNvPr id="508" name="HOT"/>
          <p:cNvSpPr txBox="1"/>
          <p:nvPr/>
        </p:nvSpPr>
        <p:spPr>
          <a:xfrm>
            <a:off x="2007736" y="4252595"/>
            <a:ext cx="327999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HOT</a:t>
            </a:r>
          </a:p>
        </p:txBody>
      </p:sp>
      <p:sp>
        <p:nvSpPr>
          <p:cNvPr id="509" name="오늘자 롯데월드 입장상황"/>
          <p:cNvSpPr txBox="1"/>
          <p:nvPr/>
        </p:nvSpPr>
        <p:spPr>
          <a:xfrm>
            <a:off x="2740337" y="4228518"/>
            <a:ext cx="1345905" cy="214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오늘자 롯데월드 입장상황</a:t>
            </a:r>
          </a:p>
        </p:txBody>
      </p:sp>
      <p:sp>
        <p:nvSpPr>
          <p:cNvPr id="510" name="1시간 전"/>
          <p:cNvSpPr txBox="1"/>
          <p:nvPr/>
        </p:nvSpPr>
        <p:spPr>
          <a:xfrm>
            <a:off x="4426736" y="4228158"/>
            <a:ext cx="502370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1시간 전</a:t>
            </a:r>
          </a:p>
        </p:txBody>
      </p:sp>
      <p:sp>
        <p:nvSpPr>
          <p:cNvPr id="511" name="민윤기"/>
          <p:cNvSpPr txBox="1"/>
          <p:nvPr/>
        </p:nvSpPr>
        <p:spPr>
          <a:xfrm>
            <a:off x="5269600" y="4231905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민윤기</a:t>
            </a:r>
          </a:p>
        </p:txBody>
      </p:sp>
      <p:graphicFrame>
        <p:nvGraphicFramePr>
          <p:cNvPr id="512" name="표"/>
          <p:cNvGraphicFramePr/>
          <p:nvPr/>
        </p:nvGraphicFramePr>
        <p:xfrm>
          <a:off x="6414952" y="1634839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949724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7. 게시판 목록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체크박스 선택하면 최신 순 혹은 인기 순(조회수) 으로 정렬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키워드 입력 후 검색</a:t>
                      </a:r>
                    </a:p>
                    <a:p>
                      <a:pPr algn="l" defTabSz="914400">
                        <a:defRPr sz="1500"/>
                      </a:pPr>
                      <a:r>
                        <a:t>(영어 대소문자, 한글, 숫자 입력 가능)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조회수 높은 공지사항 글 2개 고정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조회수 높은 게시판 글 1개 고정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기본적으로 한 페이지에 10개 글 정렬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회원가입할 때의 이름이 아닌 닉네임 출력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b) 일주일이 지난 글은 YY.MM.DD 형식으로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4972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- 10페이지씩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513" name="타원형"/>
          <p:cNvSpPr/>
          <p:nvPr/>
        </p:nvSpPr>
        <p:spPr>
          <a:xfrm>
            <a:off x="5791818" y="462051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4" name="4"/>
          <p:cNvSpPr txBox="1"/>
          <p:nvPr/>
        </p:nvSpPr>
        <p:spPr>
          <a:xfrm>
            <a:off x="5839344" y="4629334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515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516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517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518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직사각형"/>
          <p:cNvSpPr/>
          <p:nvPr/>
        </p:nvSpPr>
        <p:spPr>
          <a:xfrm>
            <a:off x="274290" y="455965"/>
            <a:ext cx="5859260" cy="88416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선"/>
          <p:cNvSpPr/>
          <p:nvPr/>
        </p:nvSpPr>
        <p:spPr>
          <a:xfrm>
            <a:off x="274290" y="1272320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22" name="로그인"/>
          <p:cNvSpPr txBox="1"/>
          <p:nvPr/>
        </p:nvSpPr>
        <p:spPr>
          <a:xfrm>
            <a:off x="5425556" y="733275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523" name="로고"/>
          <p:cNvSpPr txBox="1"/>
          <p:nvPr/>
        </p:nvSpPr>
        <p:spPr>
          <a:xfrm>
            <a:off x="430964" y="766705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524" name="직사각형"/>
          <p:cNvSpPr/>
          <p:nvPr/>
        </p:nvSpPr>
        <p:spPr>
          <a:xfrm>
            <a:off x="483488" y="1533247"/>
            <a:ext cx="5440863" cy="755903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선"/>
          <p:cNvSpPr/>
          <p:nvPr/>
        </p:nvSpPr>
        <p:spPr>
          <a:xfrm>
            <a:off x="489758" y="2031234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26" name="선"/>
          <p:cNvSpPr/>
          <p:nvPr/>
        </p:nvSpPr>
        <p:spPr>
          <a:xfrm>
            <a:off x="489758" y="2474191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27" name="[스포] &lt;스프링 블라썸&gt; 시사회 후기"/>
          <p:cNvSpPr txBox="1"/>
          <p:nvPr/>
        </p:nvSpPr>
        <p:spPr>
          <a:xfrm>
            <a:off x="571459" y="1655373"/>
            <a:ext cx="22119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[스포] &lt;스프링 블라썸&gt; 시사회 후기</a:t>
            </a:r>
          </a:p>
        </p:txBody>
      </p:sp>
      <p:sp>
        <p:nvSpPr>
          <p:cNvPr id="528" name="눈누난나"/>
          <p:cNvSpPr txBox="1"/>
          <p:nvPr/>
        </p:nvSpPr>
        <p:spPr>
          <a:xfrm>
            <a:off x="584110" y="2130369"/>
            <a:ext cx="594192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눈누난나</a:t>
            </a:r>
          </a:p>
        </p:txBody>
      </p:sp>
      <p:sp>
        <p:nvSpPr>
          <p:cNvPr id="529" name="2022.04.23   16:39"/>
          <p:cNvSpPr txBox="1"/>
          <p:nvPr/>
        </p:nvSpPr>
        <p:spPr>
          <a:xfrm>
            <a:off x="1286570" y="2138853"/>
            <a:ext cx="1337904" cy="227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2022.04.23   16:39</a:t>
            </a:r>
          </a:p>
        </p:txBody>
      </p:sp>
      <p:sp>
        <p:nvSpPr>
          <p:cNvPr id="530" name="조회17"/>
          <p:cNvSpPr txBox="1"/>
          <p:nvPr/>
        </p:nvSpPr>
        <p:spPr>
          <a:xfrm>
            <a:off x="4838629" y="2138853"/>
            <a:ext cx="50000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조회17</a:t>
            </a:r>
          </a:p>
        </p:txBody>
      </p:sp>
      <p:sp>
        <p:nvSpPr>
          <p:cNvPr id="531" name="댓글3"/>
          <p:cNvSpPr txBox="1"/>
          <p:nvPr/>
        </p:nvSpPr>
        <p:spPr>
          <a:xfrm>
            <a:off x="5423702" y="2143069"/>
            <a:ext cx="415274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댓글3</a:t>
            </a:r>
          </a:p>
        </p:txBody>
      </p:sp>
      <p:sp>
        <p:nvSpPr>
          <p:cNvPr id="532" name="선"/>
          <p:cNvSpPr/>
          <p:nvPr/>
        </p:nvSpPr>
        <p:spPr>
          <a:xfrm>
            <a:off x="489758" y="5862613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33" name="직사각형"/>
          <p:cNvSpPr/>
          <p:nvPr/>
        </p:nvSpPr>
        <p:spPr>
          <a:xfrm>
            <a:off x="1060520" y="6554043"/>
            <a:ext cx="4138927" cy="4776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좋아요"/>
          <p:cNvSpPr txBox="1"/>
          <p:nvPr/>
        </p:nvSpPr>
        <p:spPr>
          <a:xfrm>
            <a:off x="2430899" y="5496658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좋아요</a:t>
            </a:r>
          </a:p>
        </p:txBody>
      </p:sp>
      <p:sp>
        <p:nvSpPr>
          <p:cNvPr id="535" name="타원형"/>
          <p:cNvSpPr/>
          <p:nvPr/>
        </p:nvSpPr>
        <p:spPr>
          <a:xfrm>
            <a:off x="5549620" y="1591873"/>
            <a:ext cx="330540" cy="308188"/>
          </a:xfrm>
          <a:prstGeom prst="ellipse">
            <a:avLst/>
          </a:prstGeom>
          <a:solidFill>
            <a:srgbClr val="D5D5D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6" name="별"/>
          <p:cNvSpPr/>
          <p:nvPr/>
        </p:nvSpPr>
        <p:spPr>
          <a:xfrm>
            <a:off x="5594258" y="1617821"/>
            <a:ext cx="241265" cy="23169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5E5E5E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선"/>
          <p:cNvSpPr/>
          <p:nvPr/>
        </p:nvSpPr>
        <p:spPr>
          <a:xfrm>
            <a:off x="489758" y="6381400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38" name="#개의 댓글"/>
          <p:cNvSpPr txBox="1"/>
          <p:nvPr/>
        </p:nvSpPr>
        <p:spPr>
          <a:xfrm>
            <a:off x="520559" y="5999663"/>
            <a:ext cx="721294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#개의 댓글</a:t>
            </a:r>
          </a:p>
        </p:txBody>
      </p:sp>
      <p:sp>
        <p:nvSpPr>
          <p:cNvPr id="539" name="직사각형"/>
          <p:cNvSpPr/>
          <p:nvPr/>
        </p:nvSpPr>
        <p:spPr>
          <a:xfrm>
            <a:off x="2299073" y="5471258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댓글을 입력해주세요."/>
          <p:cNvSpPr txBox="1"/>
          <p:nvPr/>
        </p:nvSpPr>
        <p:spPr>
          <a:xfrm>
            <a:off x="1192825" y="6670503"/>
            <a:ext cx="1338056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댓글을 입력해주세요.</a:t>
            </a:r>
          </a:p>
        </p:txBody>
      </p:sp>
      <p:sp>
        <p:nvSpPr>
          <p:cNvPr id="541" name="확인"/>
          <p:cNvSpPr txBox="1"/>
          <p:nvPr/>
        </p:nvSpPr>
        <p:spPr>
          <a:xfrm>
            <a:off x="2800748" y="7229693"/>
            <a:ext cx="330539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확인</a:t>
            </a:r>
          </a:p>
        </p:txBody>
      </p:sp>
      <p:sp>
        <p:nvSpPr>
          <p:cNvPr id="542" name="직사각형"/>
          <p:cNvSpPr/>
          <p:nvPr/>
        </p:nvSpPr>
        <p:spPr>
          <a:xfrm>
            <a:off x="2603009" y="7204293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3" name="본문 내용 예시…"/>
          <p:cNvSpPr txBox="1"/>
          <p:nvPr/>
        </p:nvSpPr>
        <p:spPr>
          <a:xfrm>
            <a:off x="522221" y="2738052"/>
            <a:ext cx="5363397" cy="23531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 algn="l">
              <a:defRPr sz="1200"/>
            </a:pPr>
            <a:r>
              <a:t>본문 내용 예시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스프링 블라썸은 있는 그대로 신선한 느낌을 준 영화입니다.</a:t>
            </a:r>
          </a:p>
          <a:p>
            <a:pPr algn="l">
              <a:defRPr sz="1200"/>
            </a:pPr>
            <a:r>
              <a:t>수잔 랭동 감독이 직접 수잔 역을 연기하여 그 의미를 더하고 있고, 수잔의 이야기를 통해 </a:t>
            </a:r>
          </a:p>
          <a:p>
            <a:pPr algn="l">
              <a:defRPr sz="1200"/>
            </a:pPr>
            <a:r>
              <a:t>청춘의 감성, 소녀의 마음을 표현하고 있습니다.</a:t>
            </a:r>
          </a:p>
          <a:p>
            <a:pPr algn="l">
              <a:defRPr sz="1200"/>
            </a:pPr>
            <a:r>
              <a:t>프랑스를 배경으로 하고 있으면서 프렌치 인사, 프랑스식 문화 같은 것을 이 영화를 통해 </a:t>
            </a:r>
          </a:p>
          <a:p>
            <a:pPr algn="l">
              <a:defRPr sz="1200"/>
            </a:pPr>
            <a:r>
              <a:t>볼 수 있어서 좋았네요.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또 감독이 연출하면서 연기를 동시에 하고 있는데, 보여줄 것을 딱 잘라서 보여주고 있는 </a:t>
            </a:r>
          </a:p>
          <a:p>
            <a:pPr algn="l">
              <a:defRPr sz="1200"/>
            </a:pPr>
            <a:r>
              <a:t>시원시원한 컷은 첫 작품이라고 보기 어려울 정도로 대단합니다. </a:t>
            </a:r>
          </a:p>
          <a:p>
            <a:pPr algn="l">
              <a:defRPr sz="1200"/>
            </a:pPr>
            <a:r>
              <a:t>각본 역시 영화 내의 수잔의 나이에 만들어지기 시작한 것이라 생생한 느낌을 준 것 같습니</a:t>
            </a:r>
          </a:p>
          <a:p>
            <a:pPr algn="l">
              <a:defRPr sz="1200"/>
            </a:pPr>
            <a:r>
              <a:t>다.</a:t>
            </a:r>
          </a:p>
        </p:txBody>
      </p:sp>
      <p:sp>
        <p:nvSpPr>
          <p:cNvPr id="544" name="선"/>
          <p:cNvSpPr/>
          <p:nvPr/>
        </p:nvSpPr>
        <p:spPr>
          <a:xfrm>
            <a:off x="489758" y="7677905"/>
            <a:ext cx="542832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45" name="타원형"/>
          <p:cNvSpPr/>
          <p:nvPr/>
        </p:nvSpPr>
        <p:spPr>
          <a:xfrm>
            <a:off x="650023" y="7839540"/>
            <a:ext cx="462366" cy="490307"/>
          </a:xfrm>
          <a:prstGeom prst="ellipse">
            <a:avLst/>
          </a:prstGeom>
          <a:solidFill>
            <a:srgbClr val="D5D5D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6" name="영화광"/>
          <p:cNvSpPr txBox="1"/>
          <p:nvPr/>
        </p:nvSpPr>
        <p:spPr>
          <a:xfrm>
            <a:off x="1168810" y="7844199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영화광</a:t>
            </a:r>
          </a:p>
        </p:txBody>
      </p:sp>
      <p:sp>
        <p:nvSpPr>
          <p:cNvPr id="547" name="영화에 대한 진심이 느껴지네요ㅎㅎ"/>
          <p:cNvSpPr txBox="1"/>
          <p:nvPr/>
        </p:nvSpPr>
        <p:spPr>
          <a:xfrm>
            <a:off x="1163130" y="8123513"/>
            <a:ext cx="3279461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l">
              <a:defRPr sz="1200"/>
            </a:lvl1pPr>
          </a:lstStyle>
          <a:p>
            <a:pPr/>
            <a:r>
              <a:t>영화에 대한 진심이 느껴지네요ㅎㅎ</a:t>
            </a:r>
          </a:p>
        </p:txBody>
      </p:sp>
      <p:sp>
        <p:nvSpPr>
          <p:cNvPr id="548" name="답글 3개"/>
          <p:cNvSpPr txBox="1"/>
          <p:nvPr/>
        </p:nvSpPr>
        <p:spPr>
          <a:xfrm>
            <a:off x="1206366" y="8449275"/>
            <a:ext cx="589467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답글 3개</a:t>
            </a:r>
          </a:p>
        </p:txBody>
      </p:sp>
      <p:sp>
        <p:nvSpPr>
          <p:cNvPr id="549" name="타원형"/>
          <p:cNvSpPr/>
          <p:nvPr/>
        </p:nvSpPr>
        <p:spPr>
          <a:xfrm>
            <a:off x="4631646" y="1860996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0" name="1"/>
          <p:cNvSpPr txBox="1"/>
          <p:nvPr/>
        </p:nvSpPr>
        <p:spPr>
          <a:xfrm>
            <a:off x="4679172" y="1869812"/>
            <a:ext cx="175617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551" name="타원형"/>
          <p:cNvSpPr/>
          <p:nvPr/>
        </p:nvSpPr>
        <p:spPr>
          <a:xfrm>
            <a:off x="5528756" y="1271515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2"/>
          <p:cNvSpPr txBox="1"/>
          <p:nvPr/>
        </p:nvSpPr>
        <p:spPr>
          <a:xfrm>
            <a:off x="5576282" y="1280331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553" name="타원형"/>
          <p:cNvSpPr/>
          <p:nvPr/>
        </p:nvSpPr>
        <p:spPr>
          <a:xfrm>
            <a:off x="745871" y="6381400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5"/>
          <p:cNvSpPr txBox="1"/>
          <p:nvPr/>
        </p:nvSpPr>
        <p:spPr>
          <a:xfrm>
            <a:off x="793397" y="6390215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555" name="타원형"/>
          <p:cNvSpPr/>
          <p:nvPr/>
        </p:nvSpPr>
        <p:spPr>
          <a:xfrm>
            <a:off x="1687597" y="7789964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" name="6"/>
          <p:cNvSpPr txBox="1"/>
          <p:nvPr/>
        </p:nvSpPr>
        <p:spPr>
          <a:xfrm>
            <a:off x="1735123" y="7798780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6</a:t>
            </a:r>
          </a:p>
        </p:txBody>
      </p:sp>
      <p:graphicFrame>
        <p:nvGraphicFramePr>
          <p:cNvPr id="557" name="표"/>
          <p:cNvGraphicFramePr/>
          <p:nvPr/>
        </p:nvGraphicFramePr>
        <p:xfrm>
          <a:off x="6819377" y="574585"/>
          <a:ext cx="6147635" cy="618113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63673"/>
                <a:gridCol w="2208556"/>
                <a:gridCol w="1536114"/>
                <a:gridCol w="1536114"/>
              </a:tblGrid>
              <a:tr h="814049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8. 글 본문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게시 시간을 YYYY.MM.DD hh:mm 형식으로 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실시간 조회수와 댓글 수를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즐겨찾기에 추가하면 마이페이지에서 내가 즐겨찾기한 글들을 모아서 볼 수 있음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나의 게시글일 경우 수정버튼 활성화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수정 버튼을 누르면 게시글 수정페이지(17번 PPT)로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나의 게시글일 경우 삭제버튼 활성화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삭제 버튼 누르면 삭제할지의 컨펌창(b) 출력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81404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댓글을 입력하면 원래 있던 댓글들 중 제일 상단에 위치함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626731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프로필 사진, 닉네임이 표시됨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프로필 사진 클릭하면 해당 유저의 작성글 페이지(9페이지)로 이동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댓글에 대한 답글은 숨겨진 모습으로 개수만 표시됨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a) 클릭하면 해당 글과 같은 형식으로 숨겨놓은 댓글이 출력됨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나의 댓글일 경우 수정, 삭제 버튼이 활성화됨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558" name="타원형"/>
          <p:cNvSpPr/>
          <p:nvPr/>
        </p:nvSpPr>
        <p:spPr>
          <a:xfrm>
            <a:off x="963138" y="844615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9" name="a"/>
          <p:cNvSpPr txBox="1"/>
          <p:nvPr/>
        </p:nvSpPr>
        <p:spPr>
          <a:xfrm>
            <a:off x="1010664" y="845496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560" name="영화소개"/>
          <p:cNvSpPr txBox="1"/>
          <p:nvPr/>
        </p:nvSpPr>
        <p:spPr>
          <a:xfrm>
            <a:off x="1616772" y="765840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561" name="커뮤니티"/>
          <p:cNvSpPr txBox="1"/>
          <p:nvPr/>
        </p:nvSpPr>
        <p:spPr>
          <a:xfrm>
            <a:off x="2476807" y="771364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562" name="게시판"/>
          <p:cNvSpPr txBox="1"/>
          <p:nvPr/>
        </p:nvSpPr>
        <p:spPr>
          <a:xfrm>
            <a:off x="3336841" y="748872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563" name="마이페이지"/>
          <p:cNvSpPr txBox="1"/>
          <p:nvPr/>
        </p:nvSpPr>
        <p:spPr>
          <a:xfrm>
            <a:off x="4065050" y="765840"/>
            <a:ext cx="726017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564" name="싫어요"/>
          <p:cNvSpPr txBox="1"/>
          <p:nvPr/>
        </p:nvSpPr>
        <p:spPr>
          <a:xfrm>
            <a:off x="3482798" y="5485989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싫어요</a:t>
            </a:r>
          </a:p>
        </p:txBody>
      </p:sp>
      <p:sp>
        <p:nvSpPr>
          <p:cNvPr id="565" name="직사각형"/>
          <p:cNvSpPr/>
          <p:nvPr/>
        </p:nvSpPr>
        <p:spPr>
          <a:xfrm>
            <a:off x="3350972" y="5460589"/>
            <a:ext cx="726018" cy="295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6" name="타원형"/>
          <p:cNvSpPr/>
          <p:nvPr/>
        </p:nvSpPr>
        <p:spPr>
          <a:xfrm>
            <a:off x="4336493" y="2472468"/>
            <a:ext cx="270669" cy="294729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3"/>
          <p:cNvSpPr txBox="1"/>
          <p:nvPr/>
        </p:nvSpPr>
        <p:spPr>
          <a:xfrm>
            <a:off x="4384019" y="2481284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568" name="수정"/>
          <p:cNvSpPr txBox="1"/>
          <p:nvPr/>
        </p:nvSpPr>
        <p:spPr>
          <a:xfrm>
            <a:off x="4655851" y="267552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수정</a:t>
            </a:r>
          </a:p>
        </p:txBody>
      </p:sp>
      <p:sp>
        <p:nvSpPr>
          <p:cNvPr id="569" name="직사각형"/>
          <p:cNvSpPr/>
          <p:nvPr/>
        </p:nvSpPr>
        <p:spPr>
          <a:xfrm>
            <a:off x="4602638" y="2650123"/>
            <a:ext cx="449666" cy="295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삭제"/>
          <p:cNvSpPr txBox="1"/>
          <p:nvPr/>
        </p:nvSpPr>
        <p:spPr>
          <a:xfrm>
            <a:off x="5275744" y="267552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삭제</a:t>
            </a:r>
          </a:p>
        </p:txBody>
      </p:sp>
      <p:sp>
        <p:nvSpPr>
          <p:cNvPr id="571" name="직사각형"/>
          <p:cNvSpPr/>
          <p:nvPr/>
        </p:nvSpPr>
        <p:spPr>
          <a:xfrm>
            <a:off x="5222531" y="2650123"/>
            <a:ext cx="449666" cy="2954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2" name="타원형"/>
          <p:cNvSpPr/>
          <p:nvPr/>
        </p:nvSpPr>
        <p:spPr>
          <a:xfrm>
            <a:off x="5570104" y="2463652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4"/>
          <p:cNvSpPr txBox="1"/>
          <p:nvPr/>
        </p:nvSpPr>
        <p:spPr>
          <a:xfrm>
            <a:off x="5617630" y="2472468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574" name="직사각형"/>
          <p:cNvSpPr/>
          <p:nvPr/>
        </p:nvSpPr>
        <p:spPr>
          <a:xfrm>
            <a:off x="6994970" y="7459329"/>
            <a:ext cx="4983807" cy="145605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5" name="삭제하시겠습니까?"/>
          <p:cNvSpPr txBox="1"/>
          <p:nvPr/>
        </p:nvSpPr>
        <p:spPr>
          <a:xfrm>
            <a:off x="8788813" y="8052315"/>
            <a:ext cx="1396121" cy="270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400"/>
            </a:lvl1pPr>
          </a:lstStyle>
          <a:p>
            <a:pPr/>
            <a:r>
              <a:t>삭제하시겠습니까?</a:t>
            </a:r>
          </a:p>
        </p:txBody>
      </p:sp>
      <p:sp>
        <p:nvSpPr>
          <p:cNvPr id="576" name="선"/>
          <p:cNvSpPr/>
          <p:nvPr/>
        </p:nvSpPr>
        <p:spPr>
          <a:xfrm>
            <a:off x="7004713" y="7776040"/>
            <a:ext cx="496432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77" name="직사각형"/>
          <p:cNvSpPr/>
          <p:nvPr/>
        </p:nvSpPr>
        <p:spPr>
          <a:xfrm>
            <a:off x="8791394" y="8554725"/>
            <a:ext cx="581492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예"/>
          <p:cNvSpPr txBox="1"/>
          <p:nvPr/>
        </p:nvSpPr>
        <p:spPr>
          <a:xfrm>
            <a:off x="8977290" y="8561147"/>
            <a:ext cx="209699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예</a:t>
            </a:r>
          </a:p>
        </p:txBody>
      </p:sp>
      <p:sp>
        <p:nvSpPr>
          <p:cNvPr id="579" name="X"/>
          <p:cNvSpPr txBox="1"/>
          <p:nvPr/>
        </p:nvSpPr>
        <p:spPr>
          <a:xfrm>
            <a:off x="11722456" y="7491632"/>
            <a:ext cx="167764" cy="2400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X</a:t>
            </a:r>
          </a:p>
        </p:txBody>
      </p:sp>
      <p:sp>
        <p:nvSpPr>
          <p:cNvPr id="580" name="타원형"/>
          <p:cNvSpPr/>
          <p:nvPr/>
        </p:nvSpPr>
        <p:spPr>
          <a:xfrm>
            <a:off x="6817790" y="7247651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1" name="b"/>
          <p:cNvSpPr txBox="1"/>
          <p:nvPr/>
        </p:nvSpPr>
        <p:spPr>
          <a:xfrm>
            <a:off x="6865315" y="7256467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582" name="직사각형"/>
          <p:cNvSpPr/>
          <p:nvPr/>
        </p:nvSpPr>
        <p:spPr>
          <a:xfrm>
            <a:off x="9600862" y="8554725"/>
            <a:ext cx="581491" cy="2700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아니요"/>
          <p:cNvSpPr txBox="1"/>
          <p:nvPr/>
        </p:nvSpPr>
        <p:spPr>
          <a:xfrm>
            <a:off x="9643946" y="8561147"/>
            <a:ext cx="495322" cy="257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300"/>
            </a:lvl1pPr>
          </a:lstStyle>
          <a:p>
            <a:pPr/>
            <a:r>
              <a:t>아니요</a:t>
            </a:r>
          </a:p>
        </p:txBody>
      </p:sp>
      <p:sp>
        <p:nvSpPr>
          <p:cNvPr id="584" name="수정"/>
          <p:cNvSpPr txBox="1"/>
          <p:nvPr/>
        </p:nvSpPr>
        <p:spPr>
          <a:xfrm>
            <a:off x="3568938" y="8123513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수정</a:t>
            </a:r>
          </a:p>
        </p:txBody>
      </p:sp>
      <p:sp>
        <p:nvSpPr>
          <p:cNvPr id="585" name="삭제"/>
          <p:cNvSpPr txBox="1"/>
          <p:nvPr/>
        </p:nvSpPr>
        <p:spPr>
          <a:xfrm>
            <a:off x="4064237" y="8132328"/>
            <a:ext cx="330540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삭제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직사각형"/>
          <p:cNvSpPr/>
          <p:nvPr/>
        </p:nvSpPr>
        <p:spPr>
          <a:xfrm>
            <a:off x="835080" y="2664405"/>
            <a:ext cx="4788364" cy="52065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8" name="직사각형"/>
          <p:cNvSpPr/>
          <p:nvPr/>
        </p:nvSpPr>
        <p:spPr>
          <a:xfrm>
            <a:off x="299566" y="1580773"/>
            <a:ext cx="5859260" cy="69936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9" name="선"/>
          <p:cNvSpPr/>
          <p:nvPr/>
        </p:nvSpPr>
        <p:spPr>
          <a:xfrm>
            <a:off x="299566" y="2397127"/>
            <a:ext cx="585926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590" name="영화소개"/>
          <p:cNvSpPr txBox="1"/>
          <p:nvPr/>
        </p:nvSpPr>
        <p:spPr>
          <a:xfrm>
            <a:off x="1577883" y="1891513"/>
            <a:ext cx="594191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영화소개</a:t>
            </a:r>
          </a:p>
        </p:txBody>
      </p:sp>
      <p:sp>
        <p:nvSpPr>
          <p:cNvPr id="591" name="커뮤니티"/>
          <p:cNvSpPr txBox="1"/>
          <p:nvPr/>
        </p:nvSpPr>
        <p:spPr>
          <a:xfrm>
            <a:off x="2437917" y="1897038"/>
            <a:ext cx="594192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커뮤니티</a:t>
            </a:r>
          </a:p>
        </p:txBody>
      </p:sp>
      <p:sp>
        <p:nvSpPr>
          <p:cNvPr id="592" name="게시판"/>
          <p:cNvSpPr txBox="1"/>
          <p:nvPr/>
        </p:nvSpPr>
        <p:spPr>
          <a:xfrm>
            <a:off x="3297952" y="1874545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게시판</a:t>
            </a:r>
          </a:p>
        </p:txBody>
      </p:sp>
      <p:sp>
        <p:nvSpPr>
          <p:cNvPr id="593" name="마이페이지"/>
          <p:cNvSpPr txBox="1"/>
          <p:nvPr/>
        </p:nvSpPr>
        <p:spPr>
          <a:xfrm>
            <a:off x="4026160" y="1891513"/>
            <a:ext cx="726018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마이페이지</a:t>
            </a:r>
          </a:p>
        </p:txBody>
      </p:sp>
      <p:sp>
        <p:nvSpPr>
          <p:cNvPr id="594" name="로그인"/>
          <p:cNvSpPr txBox="1"/>
          <p:nvPr/>
        </p:nvSpPr>
        <p:spPr>
          <a:xfrm>
            <a:off x="5450833" y="1858083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로그인</a:t>
            </a:r>
          </a:p>
        </p:txBody>
      </p:sp>
      <p:sp>
        <p:nvSpPr>
          <p:cNvPr id="595" name="로고"/>
          <p:cNvSpPr txBox="1"/>
          <p:nvPr/>
        </p:nvSpPr>
        <p:spPr>
          <a:xfrm>
            <a:off x="456241" y="1891513"/>
            <a:ext cx="330539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로고</a:t>
            </a:r>
          </a:p>
        </p:txBody>
      </p:sp>
      <p:sp>
        <p:nvSpPr>
          <p:cNvPr id="596" name="타원형"/>
          <p:cNvSpPr/>
          <p:nvPr/>
        </p:nvSpPr>
        <p:spPr>
          <a:xfrm>
            <a:off x="1132881" y="2856569"/>
            <a:ext cx="462366" cy="490307"/>
          </a:xfrm>
          <a:prstGeom prst="ellipse">
            <a:avLst/>
          </a:prstGeom>
          <a:solidFill>
            <a:srgbClr val="D5D5D5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7" name="영화광"/>
          <p:cNvSpPr txBox="1"/>
          <p:nvPr/>
        </p:nvSpPr>
        <p:spPr>
          <a:xfrm>
            <a:off x="1675431" y="2979378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영화광</a:t>
            </a:r>
          </a:p>
        </p:txBody>
      </p:sp>
      <p:sp>
        <p:nvSpPr>
          <p:cNvPr id="598" name="1133"/>
          <p:cNvSpPr txBox="1"/>
          <p:nvPr/>
        </p:nvSpPr>
        <p:spPr>
          <a:xfrm>
            <a:off x="1157684" y="4999259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1133</a:t>
            </a:r>
          </a:p>
        </p:txBody>
      </p:sp>
      <p:sp>
        <p:nvSpPr>
          <p:cNvPr id="599" name="이태원 마블 팝업존…실망.."/>
          <p:cNvSpPr txBox="1"/>
          <p:nvPr/>
        </p:nvSpPr>
        <p:spPr>
          <a:xfrm>
            <a:off x="1898254" y="4970581"/>
            <a:ext cx="1433662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이태원 마블 팝업존…실망..</a:t>
            </a:r>
          </a:p>
        </p:txBody>
      </p:sp>
      <p:sp>
        <p:nvSpPr>
          <p:cNvPr id="600" name="선"/>
          <p:cNvSpPr/>
          <p:nvPr/>
        </p:nvSpPr>
        <p:spPr>
          <a:xfrm>
            <a:off x="828599" y="3690041"/>
            <a:ext cx="4776364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/>
          </a:p>
        </p:txBody>
      </p:sp>
      <p:sp>
        <p:nvSpPr>
          <p:cNvPr id="601" name="번호"/>
          <p:cNvSpPr txBox="1"/>
          <p:nvPr/>
        </p:nvSpPr>
        <p:spPr>
          <a:xfrm>
            <a:off x="1157684" y="3402273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번호</a:t>
            </a:r>
          </a:p>
        </p:txBody>
      </p:sp>
      <p:sp>
        <p:nvSpPr>
          <p:cNvPr id="602" name="제목"/>
          <p:cNvSpPr txBox="1"/>
          <p:nvPr/>
        </p:nvSpPr>
        <p:spPr>
          <a:xfrm>
            <a:off x="2251301" y="3402273"/>
            <a:ext cx="330540" cy="244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제목</a:t>
            </a:r>
          </a:p>
        </p:txBody>
      </p:sp>
      <p:sp>
        <p:nvSpPr>
          <p:cNvPr id="603" name="등록일"/>
          <p:cNvSpPr txBox="1"/>
          <p:nvPr/>
        </p:nvSpPr>
        <p:spPr>
          <a:xfrm>
            <a:off x="4002308" y="3404136"/>
            <a:ext cx="462365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등록일</a:t>
            </a:r>
          </a:p>
        </p:txBody>
      </p:sp>
      <p:sp>
        <p:nvSpPr>
          <p:cNvPr id="604" name="글쓴이"/>
          <p:cNvSpPr txBox="1"/>
          <p:nvPr/>
        </p:nvSpPr>
        <p:spPr>
          <a:xfrm>
            <a:off x="4792213" y="3400409"/>
            <a:ext cx="462366" cy="244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200"/>
            </a:lvl1pPr>
          </a:lstStyle>
          <a:p>
            <a:pPr/>
            <a:r>
              <a:t>글쓴이</a:t>
            </a:r>
          </a:p>
        </p:txBody>
      </p:sp>
      <p:sp>
        <p:nvSpPr>
          <p:cNvPr id="605" name="12분 전"/>
          <p:cNvSpPr txBox="1"/>
          <p:nvPr/>
        </p:nvSpPr>
        <p:spPr>
          <a:xfrm>
            <a:off x="3998666" y="4968652"/>
            <a:ext cx="463127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12분 전</a:t>
            </a:r>
          </a:p>
        </p:txBody>
      </p:sp>
      <p:sp>
        <p:nvSpPr>
          <p:cNvPr id="606" name="정호석"/>
          <p:cNvSpPr txBox="1"/>
          <p:nvPr/>
        </p:nvSpPr>
        <p:spPr>
          <a:xfrm>
            <a:off x="4821909" y="4972398"/>
            <a:ext cx="396452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정호석</a:t>
            </a:r>
          </a:p>
        </p:txBody>
      </p:sp>
      <p:sp>
        <p:nvSpPr>
          <p:cNvPr id="607" name="1132"/>
          <p:cNvSpPr txBox="1"/>
          <p:nvPr/>
        </p:nvSpPr>
        <p:spPr>
          <a:xfrm>
            <a:off x="1155959" y="5342631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1132</a:t>
            </a:r>
          </a:p>
        </p:txBody>
      </p:sp>
      <p:sp>
        <p:nvSpPr>
          <p:cNvPr id="608" name="닥스2 오티 티저 언제 뜰까요?"/>
          <p:cNvSpPr txBox="1"/>
          <p:nvPr/>
        </p:nvSpPr>
        <p:spPr>
          <a:xfrm>
            <a:off x="1890227" y="5318194"/>
            <a:ext cx="155774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닥스2 오티 티저 언제 뜰까요?</a:t>
            </a:r>
          </a:p>
        </p:txBody>
      </p:sp>
      <p:sp>
        <p:nvSpPr>
          <p:cNvPr id="609" name="33분 전"/>
          <p:cNvSpPr txBox="1"/>
          <p:nvPr/>
        </p:nvSpPr>
        <p:spPr>
          <a:xfrm>
            <a:off x="4022340" y="5312024"/>
            <a:ext cx="463128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33분 전</a:t>
            </a:r>
          </a:p>
        </p:txBody>
      </p:sp>
      <p:sp>
        <p:nvSpPr>
          <p:cNvPr id="610" name="박지민"/>
          <p:cNvSpPr txBox="1"/>
          <p:nvPr/>
        </p:nvSpPr>
        <p:spPr>
          <a:xfrm>
            <a:off x="4845583" y="5315770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박지민</a:t>
            </a:r>
          </a:p>
        </p:txBody>
      </p:sp>
      <p:sp>
        <p:nvSpPr>
          <p:cNvPr id="611" name="1131"/>
          <p:cNvSpPr txBox="1"/>
          <p:nvPr/>
        </p:nvSpPr>
        <p:spPr>
          <a:xfrm>
            <a:off x="1174636" y="5636580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1131</a:t>
            </a:r>
          </a:p>
        </p:txBody>
      </p:sp>
      <p:sp>
        <p:nvSpPr>
          <p:cNvPr id="612" name="천우희님 오늘자 셀카"/>
          <p:cNvSpPr txBox="1"/>
          <p:nvPr/>
        </p:nvSpPr>
        <p:spPr>
          <a:xfrm>
            <a:off x="1877106" y="5615890"/>
            <a:ext cx="112619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천우희님 오늘자 셀카</a:t>
            </a:r>
          </a:p>
        </p:txBody>
      </p:sp>
      <p:sp>
        <p:nvSpPr>
          <p:cNvPr id="613" name="1시간 전"/>
          <p:cNvSpPr txBox="1"/>
          <p:nvPr/>
        </p:nvSpPr>
        <p:spPr>
          <a:xfrm>
            <a:off x="3995995" y="5605973"/>
            <a:ext cx="502371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1시간 전</a:t>
            </a:r>
          </a:p>
        </p:txBody>
      </p:sp>
      <p:sp>
        <p:nvSpPr>
          <p:cNvPr id="614" name="김태형"/>
          <p:cNvSpPr txBox="1"/>
          <p:nvPr/>
        </p:nvSpPr>
        <p:spPr>
          <a:xfrm>
            <a:off x="4838860" y="5609719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김태형</a:t>
            </a:r>
          </a:p>
        </p:txBody>
      </p:sp>
      <p:sp>
        <p:nvSpPr>
          <p:cNvPr id="615" name="1127"/>
          <p:cNvSpPr txBox="1"/>
          <p:nvPr/>
        </p:nvSpPr>
        <p:spPr>
          <a:xfrm>
            <a:off x="1231989" y="6711855"/>
            <a:ext cx="349336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1127</a:t>
            </a:r>
          </a:p>
        </p:txBody>
      </p:sp>
      <p:sp>
        <p:nvSpPr>
          <p:cNvPr id="616" name="멜론에서 메박 할인원 주네요"/>
          <p:cNvSpPr txBox="1"/>
          <p:nvPr/>
        </p:nvSpPr>
        <p:spPr>
          <a:xfrm>
            <a:off x="1869552" y="6681248"/>
            <a:ext cx="1491066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멜론에서 메박 할인원 주네요</a:t>
            </a:r>
          </a:p>
        </p:txBody>
      </p:sp>
      <p:sp>
        <p:nvSpPr>
          <p:cNvPr id="617" name="22.05.01"/>
          <p:cNvSpPr txBox="1"/>
          <p:nvPr/>
        </p:nvSpPr>
        <p:spPr>
          <a:xfrm>
            <a:off x="4023949" y="6686773"/>
            <a:ext cx="561171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22.05.01</a:t>
            </a:r>
          </a:p>
        </p:txBody>
      </p:sp>
      <p:sp>
        <p:nvSpPr>
          <p:cNvPr id="618" name="전정국"/>
          <p:cNvSpPr txBox="1"/>
          <p:nvPr/>
        </p:nvSpPr>
        <p:spPr>
          <a:xfrm>
            <a:off x="4896214" y="6684995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전정국</a:t>
            </a:r>
          </a:p>
        </p:txBody>
      </p:sp>
      <p:sp>
        <p:nvSpPr>
          <p:cNvPr id="619" name="&lt; 이전"/>
          <p:cNvSpPr txBox="1"/>
          <p:nvPr/>
        </p:nvSpPr>
        <p:spPr>
          <a:xfrm>
            <a:off x="1723336" y="7385033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&lt; 이전</a:t>
            </a:r>
          </a:p>
        </p:txBody>
      </p:sp>
      <p:sp>
        <p:nvSpPr>
          <p:cNvPr id="620" name="1  2  3  4  5  6  7  8  9  10"/>
          <p:cNvSpPr txBox="1"/>
          <p:nvPr/>
        </p:nvSpPr>
        <p:spPr>
          <a:xfrm>
            <a:off x="2147129" y="7390558"/>
            <a:ext cx="158504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 1  2  3  4  5  6  7  8  9  10  </a:t>
            </a:r>
          </a:p>
        </p:txBody>
      </p:sp>
      <p:sp>
        <p:nvSpPr>
          <p:cNvPr id="621" name="다음 &gt;"/>
          <p:cNvSpPr txBox="1"/>
          <p:nvPr/>
        </p:nvSpPr>
        <p:spPr>
          <a:xfrm>
            <a:off x="3825551" y="7385033"/>
            <a:ext cx="398104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다음 &gt;</a:t>
            </a:r>
          </a:p>
        </p:txBody>
      </p:sp>
      <p:sp>
        <p:nvSpPr>
          <p:cNvPr id="622" name="타원형"/>
          <p:cNvSpPr/>
          <p:nvPr/>
        </p:nvSpPr>
        <p:spPr>
          <a:xfrm>
            <a:off x="3832901" y="6391109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3" name="2"/>
          <p:cNvSpPr txBox="1"/>
          <p:nvPr/>
        </p:nvSpPr>
        <p:spPr>
          <a:xfrm>
            <a:off x="3880427" y="6399924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624" name="타원형"/>
          <p:cNvSpPr/>
          <p:nvPr/>
        </p:nvSpPr>
        <p:spPr>
          <a:xfrm>
            <a:off x="1562969" y="717490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5" name="3"/>
          <p:cNvSpPr txBox="1"/>
          <p:nvPr/>
        </p:nvSpPr>
        <p:spPr>
          <a:xfrm>
            <a:off x="1610494" y="7183718"/>
            <a:ext cx="175618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626" name="1136"/>
          <p:cNvSpPr txBox="1"/>
          <p:nvPr/>
        </p:nvSpPr>
        <p:spPr>
          <a:xfrm>
            <a:off x="1173156" y="4032414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1136</a:t>
            </a:r>
          </a:p>
        </p:txBody>
      </p:sp>
      <p:sp>
        <p:nvSpPr>
          <p:cNvPr id="627" name="닉네임 변경하는 방법"/>
          <p:cNvSpPr txBox="1"/>
          <p:nvPr/>
        </p:nvSpPr>
        <p:spPr>
          <a:xfrm>
            <a:off x="1927759" y="4003736"/>
            <a:ext cx="1126195" cy="2140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닉네임 변경하는 방법</a:t>
            </a:r>
          </a:p>
        </p:txBody>
      </p:sp>
      <p:sp>
        <p:nvSpPr>
          <p:cNvPr id="628" name="20..4.12"/>
          <p:cNvSpPr txBox="1"/>
          <p:nvPr/>
        </p:nvSpPr>
        <p:spPr>
          <a:xfrm>
            <a:off x="3982768" y="4007332"/>
            <a:ext cx="525866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20..4.12</a:t>
            </a:r>
          </a:p>
        </p:txBody>
      </p:sp>
      <p:sp>
        <p:nvSpPr>
          <p:cNvPr id="629" name="김남준"/>
          <p:cNvSpPr txBox="1"/>
          <p:nvPr/>
        </p:nvSpPr>
        <p:spPr>
          <a:xfrm>
            <a:off x="4837380" y="4005554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김남준</a:t>
            </a:r>
          </a:p>
        </p:txBody>
      </p:sp>
      <p:sp>
        <p:nvSpPr>
          <p:cNvPr id="630" name="1135"/>
          <p:cNvSpPr txBox="1"/>
          <p:nvPr/>
        </p:nvSpPr>
        <p:spPr>
          <a:xfrm>
            <a:off x="1173156" y="4339154"/>
            <a:ext cx="349335" cy="2030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1135</a:t>
            </a:r>
          </a:p>
        </p:txBody>
      </p:sp>
      <p:sp>
        <p:nvSpPr>
          <p:cNvPr id="631" name="비밀번호 변경하는 방법"/>
          <p:cNvSpPr txBox="1"/>
          <p:nvPr/>
        </p:nvSpPr>
        <p:spPr>
          <a:xfrm>
            <a:off x="1928570" y="4314717"/>
            <a:ext cx="1236050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비밀번호 변경하는 방법</a:t>
            </a:r>
          </a:p>
        </p:txBody>
      </p:sp>
      <p:sp>
        <p:nvSpPr>
          <p:cNvPr id="632" name="21.10.13"/>
          <p:cNvSpPr txBox="1"/>
          <p:nvPr/>
        </p:nvSpPr>
        <p:spPr>
          <a:xfrm>
            <a:off x="3965115" y="4314071"/>
            <a:ext cx="561172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21.10.13</a:t>
            </a:r>
          </a:p>
        </p:txBody>
      </p:sp>
      <p:sp>
        <p:nvSpPr>
          <p:cNvPr id="633" name="김석진"/>
          <p:cNvSpPr txBox="1"/>
          <p:nvPr/>
        </p:nvSpPr>
        <p:spPr>
          <a:xfrm>
            <a:off x="4837380" y="4312293"/>
            <a:ext cx="396453" cy="206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김석진</a:t>
            </a:r>
          </a:p>
        </p:txBody>
      </p:sp>
      <p:sp>
        <p:nvSpPr>
          <p:cNvPr id="634" name="1134"/>
          <p:cNvSpPr txBox="1"/>
          <p:nvPr/>
        </p:nvSpPr>
        <p:spPr>
          <a:xfrm>
            <a:off x="1173156" y="4675385"/>
            <a:ext cx="349335" cy="2030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1134</a:t>
            </a:r>
          </a:p>
        </p:txBody>
      </p:sp>
      <p:sp>
        <p:nvSpPr>
          <p:cNvPr id="635" name="오늘자 롯데월드 입장상황"/>
          <p:cNvSpPr txBox="1"/>
          <p:nvPr/>
        </p:nvSpPr>
        <p:spPr>
          <a:xfrm>
            <a:off x="1916425" y="4651309"/>
            <a:ext cx="1345905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오늘자 롯데월드 입장상황</a:t>
            </a:r>
          </a:p>
        </p:txBody>
      </p:sp>
      <p:sp>
        <p:nvSpPr>
          <p:cNvPr id="636" name="1시간 전"/>
          <p:cNvSpPr txBox="1"/>
          <p:nvPr/>
        </p:nvSpPr>
        <p:spPr>
          <a:xfrm>
            <a:off x="3994516" y="4644778"/>
            <a:ext cx="502370" cy="2140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1시간 전</a:t>
            </a:r>
          </a:p>
        </p:txBody>
      </p:sp>
      <p:sp>
        <p:nvSpPr>
          <p:cNvPr id="637" name="민윤기"/>
          <p:cNvSpPr txBox="1"/>
          <p:nvPr/>
        </p:nvSpPr>
        <p:spPr>
          <a:xfrm>
            <a:off x="4837380" y="4648525"/>
            <a:ext cx="396453" cy="206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000"/>
            </a:lvl1pPr>
          </a:lstStyle>
          <a:p>
            <a:pPr/>
            <a:r>
              <a:t>민윤기</a:t>
            </a:r>
          </a:p>
        </p:txBody>
      </p:sp>
      <p:graphicFrame>
        <p:nvGraphicFramePr>
          <p:cNvPr id="638" name="표"/>
          <p:cNvGraphicFramePr/>
          <p:nvPr/>
        </p:nvGraphicFramePr>
        <p:xfrm>
          <a:off x="6796330" y="1378976"/>
          <a:ext cx="5720141" cy="57110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802245"/>
                <a:gridCol w="2051474"/>
                <a:gridCol w="1426860"/>
                <a:gridCol w="1426860"/>
              </a:tblGrid>
              <a:tr h="1544490">
                <a:tc gridSpan="4">
                  <a:txBody>
                    <a:bodyPr/>
                    <a:lstStyle/>
                    <a:p>
                      <a:pPr algn="l"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9. 유저 페이지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4449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최신순으로 정렬</a:t>
                      </a:r>
                    </a:p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한 페이지에 10개씩 정렬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07232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190500" indent="-190500" algn="l" defTabSz="914400">
                        <a:buSzPct val="123000"/>
                        <a:buChar char="-"/>
                        <a:defRPr sz="1500"/>
                      </a:pPr>
                      <a:r>
                        <a:t>등록일을 YYYY.MM.DD 형식으로 함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0631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/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500"/>
                        <a:t>- 10페이지씩 이동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639" name="타원형"/>
          <p:cNvSpPr/>
          <p:nvPr/>
        </p:nvSpPr>
        <p:spPr>
          <a:xfrm>
            <a:off x="979423" y="3783443"/>
            <a:ext cx="270669" cy="294730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0" name="1"/>
          <p:cNvSpPr txBox="1"/>
          <p:nvPr/>
        </p:nvSpPr>
        <p:spPr>
          <a:xfrm>
            <a:off x="1026949" y="3792259"/>
            <a:ext cx="175617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